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225" r:id="rId8"/>
    <p:sldId id="1343" r:id="rId9"/>
    <p:sldId id="878" r:id="rId10"/>
    <p:sldId id="1323" r:id="rId11"/>
    <p:sldId id="1346" r:id="rId12"/>
    <p:sldId id="1345" r:id="rId13"/>
    <p:sldId id="1341" r:id="rId14"/>
    <p:sldId id="1340" r:id="rId15"/>
    <p:sldId id="1339" r:id="rId16"/>
    <p:sldId id="1338" r:id="rId17"/>
    <p:sldId id="1336" r:id="rId18"/>
    <p:sldId id="1337" r:id="rId19"/>
    <p:sldId id="1335" r:id="rId20"/>
    <p:sldId id="1333" r:id="rId21"/>
    <p:sldId id="1332" r:id="rId22"/>
    <p:sldId id="1330" r:id="rId23"/>
    <p:sldId id="1328" r:id="rId24"/>
    <p:sldId id="1184" r:id="rId25"/>
    <p:sldId id="1305" r:id="rId26"/>
    <p:sldId id="1342" r:id="rId27"/>
    <p:sldId id="1217" r:id="rId28"/>
    <p:sldId id="1190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25"/>
            <p14:sldId id="1343"/>
          </p14:sldIdLst>
        </p14:section>
        <p14:section name="市场节奏" id="{D8B0A2C5-1F55-4F56-9B21-CF550DA541C3}">
          <p14:sldIdLst>
            <p14:sldId id="878"/>
            <p14:sldId id="1323"/>
            <p14:sldId id="1346"/>
            <p14:sldId id="1345"/>
            <p14:sldId id="1341"/>
            <p14:sldId id="1340"/>
            <p14:sldId id="1339"/>
            <p14:sldId id="1338"/>
            <p14:sldId id="1336"/>
            <p14:sldId id="1337"/>
            <p14:sldId id="1335"/>
            <p14:sldId id="1333"/>
            <p14:sldId id="1332"/>
            <p14:sldId id="1330"/>
            <p14:sldId id="1328"/>
            <p14:sldId id="1184"/>
            <p14:sldId id="1305"/>
            <p14:sldId id="134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4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126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持股赚钱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165" y="1414780"/>
            <a:ext cx="2521585" cy="4947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85" y="1578610"/>
            <a:ext cx="7928610" cy="4388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305" y="4234815"/>
            <a:ext cx="4999990" cy="17957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3660"/>
            <a:ext cx="2847340" cy="5003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40" y="1578610"/>
            <a:ext cx="7579995" cy="4380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4911725"/>
            <a:ext cx="3890645" cy="12649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86205"/>
            <a:ext cx="2754630" cy="5012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1578610"/>
            <a:ext cx="7647940" cy="444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4511040"/>
            <a:ext cx="4867275" cy="1512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855" y="1578610"/>
            <a:ext cx="7832725" cy="4431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287520"/>
            <a:ext cx="4751070" cy="1685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5" y="1377315"/>
            <a:ext cx="2463800" cy="5036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415" y="1316990"/>
            <a:ext cx="2437765" cy="5010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65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60" y="4897120"/>
            <a:ext cx="3910965" cy="14884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368425"/>
            <a:ext cx="251777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325" y="1630045"/>
            <a:ext cx="7703820" cy="4343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45" y="4396105"/>
            <a:ext cx="4245610" cy="14846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0" y="1376045"/>
            <a:ext cx="2579370" cy="4953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540" y="1578610"/>
            <a:ext cx="758126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85" y="3004185"/>
            <a:ext cx="4612640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1392555"/>
            <a:ext cx="2512695" cy="4909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20" y="1578610"/>
            <a:ext cx="7406005" cy="4483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445000"/>
            <a:ext cx="4596130" cy="16173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368425"/>
            <a:ext cx="2727960" cy="5001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30" y="1642110"/>
            <a:ext cx="7625080" cy="4330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20" y="5077460"/>
            <a:ext cx="4135755" cy="1292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29690"/>
            <a:ext cx="2595245" cy="507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1578610"/>
            <a:ext cx="7600950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3164205"/>
            <a:ext cx="4184650" cy="14090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755" y="1377315"/>
            <a:ext cx="2461260" cy="4984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75" y="1578610"/>
            <a:ext cx="7831455" cy="4441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0" y="2793365"/>
            <a:ext cx="5502910" cy="18300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1343025"/>
            <a:ext cx="2519045" cy="5047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551420" cy="4391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30" y="2624455"/>
            <a:ext cx="5001260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符合模式的个股：广农糖业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490" y="1578610"/>
            <a:ext cx="5074920" cy="4328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95" y="1578610"/>
            <a:ext cx="485267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640" y="1688465"/>
            <a:ext cx="5043170" cy="4152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20" y="1578610"/>
            <a:ext cx="4764405" cy="46335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0" y="1578610"/>
            <a:ext cx="4544060" cy="480885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981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相关概念：脑机接口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相关个股：金现代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岩山科技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创新医疗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1595" y="1578610"/>
            <a:ext cx="4448810" cy="47625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211" y="55981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RISC-V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相关个股：润和软件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四川长虹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翠微股份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1334770"/>
            <a:ext cx="2715260" cy="50539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05" y="1578610"/>
            <a:ext cx="762825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90" y="4935855"/>
            <a:ext cx="4197985" cy="14528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WPS 演示</Application>
  <PresentationFormat>宽屏</PresentationFormat>
  <Paragraphs>166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1424</cp:revision>
  <dcterms:created xsi:type="dcterms:W3CDTF">2019-06-19T02:08:00Z</dcterms:created>
  <dcterms:modified xsi:type="dcterms:W3CDTF">2025-07-18T00:42:52Z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3CCE899519034644BDDBD63078AD216D_13</vt:lpwstr>
  </property>
</Properties>
</file>