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366" r:id="rId6"/>
    <p:sldId id="878" r:id="rId7"/>
    <p:sldId id="1375" r:id="rId8"/>
    <p:sldId id="1374" r:id="rId9"/>
    <p:sldId id="1376" r:id="rId10"/>
    <p:sldId id="1367" r:id="rId11"/>
    <p:sldId id="1372" r:id="rId12"/>
    <p:sldId id="1368" r:id="rId13"/>
    <p:sldId id="1357" r:id="rId14"/>
    <p:sldId id="1377" r:id="rId15"/>
    <p:sldId id="1378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66"/>
          </p14:sldIdLst>
        </p14:section>
        <p14:section name="一线游资" id="{D8B0A2C5-1F55-4F56-9B21-CF550DA541C3}">
          <p14:sldIdLst>
            <p14:sldId id="878"/>
            <p14:sldId id="1375"/>
            <p14:sldId id="1374"/>
            <p14:sldId id="1376"/>
            <p14:sldId id="1367"/>
            <p14:sldId id="1372"/>
            <p14:sldId id="1368"/>
            <p14:sldId id="1357"/>
            <p14:sldId id="1377"/>
            <p14:sldId id="1378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22.png"/><Relationship Id="rId3" Type="http://schemas.openxmlformats.org/officeDocument/2006/relationships/tags" Target="../tags/tag32.xml"/><Relationship Id="rId2" Type="http://schemas.openxmlformats.org/officeDocument/2006/relationships/image" Target="../media/image21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203325" y="59270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安妮股份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70" y="1578610"/>
            <a:ext cx="5204460" cy="4348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1578610"/>
            <a:ext cx="4878070" cy="434848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443980" y="59270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红宝丽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89375" y="58705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海航科技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85" y="1578610"/>
            <a:ext cx="690372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N</a:t>
            </a:r>
            <a:r>
              <a:rPr dirty="0"/>
              <a:t>周二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89375" y="58705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御银股份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35" y="1578610"/>
            <a:ext cx="6282055" cy="4338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939540" y="59543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塞力医疗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60" y="1578610"/>
            <a:ext cx="7025005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308350" y="58604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b="1">
                <a:solidFill>
                  <a:srgbClr val="FF0000"/>
                </a:solidFill>
              </a:rPr>
              <a:t>长城军工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1632585"/>
            <a:ext cx="6352540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555750" y="58521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三超新材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6183630" y="58521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旋极信息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" y="1760220"/>
            <a:ext cx="4846320" cy="3977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95" y="1732915"/>
            <a:ext cx="5170805" cy="3974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8457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中船应急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85" y="1637665"/>
            <a:ext cx="6690360" cy="4272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8457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四创电子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1578610"/>
            <a:ext cx="6460490" cy="4417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40480" y="58629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亚星化学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55" y="1625600"/>
            <a:ext cx="6181725" cy="423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15080" y="58635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爱建集团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530" y="1578610"/>
            <a:ext cx="6400800" cy="42265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19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1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2.xml><?xml version="1.0" encoding="utf-8"?>
<p:tagLst xmlns:p="http://schemas.openxmlformats.org/presentationml/2006/main">
  <p:tag name="KSO_WM_DIAGRAM_VIRTUALLY_FRAME" val="{&quot;height&quot;:380.25,&quot;left&quot;:69.75,&quot;top&quot;:124.3,&quot;width&quot;:815.65}"/>
</p:tagLst>
</file>

<file path=ppt/tags/tag23.xml><?xml version="1.0" encoding="utf-8"?>
<p:tagLst xmlns:p="http://schemas.openxmlformats.org/presentationml/2006/main">
  <p:tag name="KSO_WM_DIAGRAM_VIRTUALLY_FRAME" val="{&quot;height&quot;:380.25,&quot;left&quot;:69.75,&quot;top&quot;:124.3,&quot;width&quot;:815.65}"/>
</p:tagLst>
</file>

<file path=ppt/tags/tag24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5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6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76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1366</cp:revision>
  <dcterms:created xsi:type="dcterms:W3CDTF">2019-06-19T02:08:00Z</dcterms:created>
  <dcterms:modified xsi:type="dcterms:W3CDTF">2025-07-01T09:02:02Z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455A3E4541A143C18EFEF71A12A24299_13</vt:lpwstr>
  </property>
</Properties>
</file>