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2"/>
  </p:handoutMasterIdLst>
  <p:sldIdLst>
    <p:sldId id="868" r:id="rId3"/>
    <p:sldId id="1584" r:id="rId5"/>
    <p:sldId id="1592" r:id="rId6"/>
    <p:sldId id="1595" r:id="rId7"/>
    <p:sldId id="1331" r:id="rId8"/>
    <p:sldId id="1583" r:id="rId9"/>
    <p:sldId id="1582" r:id="rId10"/>
    <p:sldId id="1332" r:id="rId11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584"/>
          </p14:sldIdLst>
        </p14:section>
        <p14:section name="一线游资" id="{D8B0A2C5-1F55-4F56-9B21-CF550DA541C3}">
          <p14:sldIdLst>
            <p14:sldId id="1592"/>
            <p14:sldId id="1595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32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16.png"/><Relationship Id="rId3" Type="http://schemas.openxmlformats.org/officeDocument/2006/relationships/tags" Target="../tags/tag29.xml"/><Relationship Id="rId2" Type="http://schemas.openxmlformats.org/officeDocument/2006/relationships/image" Target="../media/image15.png"/><Relationship Id="rId1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作手新一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3030" y="1578610"/>
            <a:ext cx="7588885" cy="46901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小棉袄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1645" y="1641475"/>
            <a:ext cx="9354820" cy="45573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大小说家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0600" y="1578610"/>
            <a:ext cx="8232140" cy="47955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WPS 演示</Application>
  <PresentationFormat>宽屏</PresentationFormat>
  <Paragraphs>46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34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KSOF954951BB</vt:lpstr>
      <vt:lpstr>KSOFD723FC5D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1457</cp:revision>
  <dcterms:created xsi:type="dcterms:W3CDTF">2019-06-19T02:08:00Z</dcterms:created>
  <dcterms:modified xsi:type="dcterms:W3CDTF">2026-07-21T09:10:14Z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449C030DF23541B0A8A68C87CB3907E4_13</vt:lpwstr>
  </property>
</Properties>
</file>