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868" r:id="rId3"/>
    <p:sldId id="877" r:id="rId5"/>
    <p:sldId id="1375" r:id="rId6"/>
    <p:sldId id="1402" r:id="rId7"/>
    <p:sldId id="1403" r:id="rId8"/>
    <p:sldId id="1397" r:id="rId9"/>
    <p:sldId id="878" r:id="rId10"/>
    <p:sldId id="1394" r:id="rId11"/>
    <p:sldId id="1389" r:id="rId12"/>
    <p:sldId id="1401" r:id="rId13"/>
    <p:sldId id="1398" r:id="rId14"/>
    <p:sldId id="1399" r:id="rId15"/>
    <p:sldId id="1400" r:id="rId16"/>
    <p:sldId id="1331" r:id="rId17"/>
    <p:sldId id="133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75"/>
            <p14:sldId id="1402"/>
            <p14:sldId id="1403"/>
            <p14:sldId id="1397"/>
          </p14:sldIdLst>
        </p14:section>
        <p14:section name="一线游资" id="{D8B0A2C5-1F55-4F56-9B21-CF550DA541C3}">
          <p14:sldIdLst>
            <p14:sldId id="878"/>
            <p14:sldId id="1394"/>
            <p14:sldId id="1389"/>
            <p14:sldId id="1401"/>
            <p14:sldId id="1398"/>
            <p14:sldId id="1399"/>
            <p14:sldId id="140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2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.xml"/><Relationship Id="rId3" Type="http://schemas.openxmlformats.org/officeDocument/2006/relationships/image" Target="../media/image15.png"/><Relationship Id="rId2" Type="http://schemas.openxmlformats.org/officeDocument/2006/relationships/tags" Target="../tags/tag25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22.png"/><Relationship Id="rId3" Type="http://schemas.openxmlformats.org/officeDocument/2006/relationships/tags" Target="../tags/tag32.xml"/><Relationship Id="rId2" Type="http://schemas.openxmlformats.org/officeDocument/2006/relationships/image" Target="../media/image21.png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天童南路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525905" y="5927725"/>
            <a:ext cx="632333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               </a:t>
            </a:r>
            <a:r>
              <a:rPr b="1">
                <a:solidFill>
                  <a:srgbClr val="FF0000"/>
                </a:solidFill>
              </a:rPr>
              <a:t>智飞生物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530" y="1578610"/>
            <a:ext cx="6407785" cy="4399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705" y="1678940"/>
            <a:ext cx="4883785" cy="4090670"/>
          </a:xfrm>
          <a:prstGeom prst="rect">
            <a:avLst/>
          </a:prstGeom>
        </p:spPr>
      </p:pic>
      <p:sp>
        <p:nvSpPr>
          <p:cNvPr id="4" name="文本占位符 5"/>
          <p:cNvSpPr/>
          <p:nvPr>
            <p:custDataLst>
              <p:tags r:id="rId2"/>
            </p:custDataLst>
          </p:nvPr>
        </p:nvSpPr>
        <p:spPr>
          <a:xfrm>
            <a:off x="1286510" y="58699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海航控股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5" y="1729105"/>
            <a:ext cx="5264785" cy="404050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494145" y="59201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中国电建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鑫多多</a:t>
            </a:r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173855" y="58578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南方路机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80" y="1578610"/>
            <a:ext cx="577723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173855" y="58578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西藏旅游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65" y="1578610"/>
            <a:ext cx="60642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章盟主</a:t>
            </a:r>
            <a:r>
              <a:rPr lang="en-US" altLang="zh-CN" dirty="0"/>
              <a:t>  </a:t>
            </a:r>
            <a:r>
              <a:rPr dirty="0"/>
              <a:t>曲江池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包钢股份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60" y="1578610"/>
            <a:ext cx="655891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  </a:t>
            </a:r>
            <a:r>
              <a:rPr dirty="0"/>
              <a:t>陈小群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中钨高新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20" y="1578610"/>
            <a:ext cx="6817360" cy="4361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陈小群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西宁特钢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555" y="1578610"/>
            <a:ext cx="6576695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方新侠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天齐锂业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80" y="1581785"/>
            <a:ext cx="6219825" cy="4408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1405890" y="57543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康芝药业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1695450"/>
            <a:ext cx="5163185" cy="3942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45" y="1695450"/>
            <a:ext cx="4913630" cy="394271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252845" y="57550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锦龙股份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上塘路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525905" y="5857875"/>
            <a:ext cx="632333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             </a:t>
            </a:r>
            <a:r>
              <a:rPr b="1">
                <a:solidFill>
                  <a:srgbClr val="FF0000"/>
                </a:solidFill>
              </a:rPr>
              <a:t>神农种业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20" y="1589405"/>
            <a:ext cx="6567805" cy="42576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8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9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1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2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3.xml><?xml version="1.0" encoding="utf-8"?>
<p:tagLst xmlns:p="http://schemas.openxmlformats.org/presentationml/2006/main">
  <p:tag name="KSO_WM_DIAGRAM_VIRTUALLY_FRAME" val="{&quot;height&quot;:379.8,&quot;left&quot;:69.75,&quot;top&quot;:124.3,&quot;width&quot;:820.25}"/>
</p:tagLst>
</file>

<file path=ppt/tags/tag24.xml><?xml version="1.0" encoding="utf-8"?>
<p:tagLst xmlns:p="http://schemas.openxmlformats.org/presentationml/2006/main">
  <p:tag name="KSO_WM_DIAGRAM_VIRTUALLY_FRAME" val="{&quot;height&quot;:379.8,&quot;left&quot;:69.75,&quot;top&quot;:124.3,&quot;width&quot;:820.25}"/>
</p:tagLst>
</file>

<file path=ppt/tags/tag25.xml><?xml version="1.0" encoding="utf-8"?>
<p:tagLst xmlns:p="http://schemas.openxmlformats.org/presentationml/2006/main">
  <p:tag name="KSO_WM_DIAGRAM_VIRTUALLY_FRAME" val="{&quot;height&quot;:379.8,&quot;left&quot;:69.75,&quot;top&quot;:124.3,&quot;width&quot;:820.25}"/>
</p:tagLst>
</file>

<file path=ppt/tags/tag26.xml><?xml version="1.0" encoding="utf-8"?>
<p:tagLst xmlns:p="http://schemas.openxmlformats.org/presentationml/2006/main">
  <p:tag name="KSO_WM_DIAGRAM_VIRTUALLY_FRAME" val="{&quot;height&quot;:379.8,&quot;left&quot;:69.75,&quot;top&quot;:124.3,&quot;width&quot;:820.25}"/>
</p:tagLst>
</file>

<file path=ppt/tags/tag27.xml><?xml version="1.0" encoding="utf-8"?>
<p:tagLst xmlns:p="http://schemas.openxmlformats.org/presentationml/2006/main">
  <p:tag name="KSO_WM_DIAGRAM_VIRTUALLY_FRAME" val="{&quot;height&quot;:379.8,&quot;left&quot;:69.75,&quot;top&quot;:124.3,&quot;width&quot;:820.25}"/>
</p:tagLst>
</file>

<file path=ppt/tags/tag28.xml><?xml version="1.0" encoding="utf-8"?>
<p:tagLst xmlns:p="http://schemas.openxmlformats.org/presentationml/2006/main">
  <p:tag name="KSO_WM_DIAGRAM_VIRTUALLY_FRAME" val="{&quot;height&quot;:379.8,&quot;left&quot;:69.75,&quot;top&quot;:124.3,&quot;width&quot;:820.25}"/>
</p:tagLst>
</file>

<file path=ppt/tags/tag2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WPS 演示</Application>
  <PresentationFormat>宽屏</PresentationFormat>
  <Paragraphs>76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1374</cp:revision>
  <dcterms:created xsi:type="dcterms:W3CDTF">2019-06-19T02:08:00Z</dcterms:created>
  <dcterms:modified xsi:type="dcterms:W3CDTF">2025-07-24T09:11:09Z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BBCDEC9ACA08454280C1A26C93233CCE_13</vt:lpwstr>
  </property>
</Properties>
</file>