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7"/>
  </p:handoutMasterIdLst>
  <p:sldIdLst>
    <p:sldId id="868" r:id="rId3"/>
    <p:sldId id="877" r:id="rId5"/>
    <p:sldId id="869" r:id="rId6"/>
    <p:sldId id="1227" r:id="rId7"/>
    <p:sldId id="1347" r:id="rId8"/>
    <p:sldId id="1225" r:id="rId9"/>
    <p:sldId id="1359" r:id="rId10"/>
    <p:sldId id="878" r:id="rId11"/>
    <p:sldId id="1323" r:id="rId12"/>
    <p:sldId id="1361" r:id="rId13"/>
    <p:sldId id="1360" r:id="rId14"/>
    <p:sldId id="1358" r:id="rId15"/>
    <p:sldId id="1357" r:id="rId16"/>
    <p:sldId id="1354" r:id="rId17"/>
    <p:sldId id="1353" r:id="rId18"/>
    <p:sldId id="1351" r:id="rId19"/>
    <p:sldId id="1352" r:id="rId20"/>
    <p:sldId id="1350" r:id="rId21"/>
    <p:sldId id="1348" r:id="rId22"/>
    <p:sldId id="1184" r:id="rId23"/>
    <p:sldId id="1305" r:id="rId24"/>
    <p:sldId id="1342" r:id="rId25"/>
    <p:sldId id="1355" r:id="rId26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225"/>
            <p14:sldId id="1359"/>
          </p14:sldIdLst>
        </p14:section>
        <p14:section name="市场节奏" id="{D8B0A2C5-1F55-4F56-9B21-CF550DA541C3}">
          <p14:sldIdLst>
            <p14:sldId id="878"/>
            <p14:sldId id="1323"/>
            <p14:sldId id="1361"/>
            <p14:sldId id="1360"/>
            <p14:sldId id="1358"/>
            <p14:sldId id="1357"/>
            <p14:sldId id="1354"/>
            <p14:sldId id="1353"/>
            <p14:sldId id="1351"/>
            <p14:sldId id="1352"/>
            <p14:sldId id="1350"/>
            <p14:sldId id="1348"/>
            <p14:sldId id="1184"/>
            <p14:sldId id="1305"/>
            <p14:sldId id="1342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21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handoutMaster" Target="handoutMasters/handoutMaster1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54.png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1329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强势市场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跟随市场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1375" y="1343660"/>
            <a:ext cx="2453640" cy="50374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935" y="1578610"/>
            <a:ext cx="7778115" cy="4394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260" y="4066540"/>
            <a:ext cx="5044440" cy="176657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1340485"/>
            <a:ext cx="2791460" cy="5024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325" y="1578610"/>
            <a:ext cx="7509510" cy="4460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715" y="4217035"/>
            <a:ext cx="5151120" cy="17557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9630" y="1309370"/>
            <a:ext cx="2626360" cy="50933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580" y="1578610"/>
            <a:ext cx="7643495" cy="44716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770" y="4427855"/>
            <a:ext cx="4752340" cy="15449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343660"/>
            <a:ext cx="2433320" cy="49942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425" y="1578610"/>
            <a:ext cx="774001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480" y="4181475"/>
            <a:ext cx="4828540" cy="16916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64615"/>
            <a:ext cx="2614930" cy="49930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3625" y="1578610"/>
            <a:ext cx="7698740" cy="4390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705" y="2987040"/>
            <a:ext cx="3940175" cy="13722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300" y="1392555"/>
            <a:ext cx="2543810" cy="49752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730" y="1578610"/>
            <a:ext cx="772477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225" y="4328795"/>
            <a:ext cx="4399280" cy="16440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600" y="1439545"/>
            <a:ext cx="2712720" cy="49085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515" y="1578610"/>
            <a:ext cx="7526655" cy="44551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860" y="4218940"/>
            <a:ext cx="5147310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363345"/>
            <a:ext cx="2799715" cy="49853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095" y="1578610"/>
            <a:ext cx="7508240" cy="4387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605" y="4231640"/>
            <a:ext cx="4951730" cy="167894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414145"/>
            <a:ext cx="2578100" cy="4893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165" y="1599565"/>
            <a:ext cx="7698105" cy="43440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255" y="4626610"/>
            <a:ext cx="3926840" cy="14173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895" y="1384300"/>
            <a:ext cx="2629535" cy="5013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0285" y="1578610"/>
            <a:ext cx="7755255" cy="4384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315" y="3642360"/>
            <a:ext cx="5669280" cy="9353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利君股份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博敏电子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亚星锚链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亿晶光电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-9%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兄弟科技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再升科技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金安国纪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+21%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森林包装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+35%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九鼎新材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+9%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7.9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7.10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拓日新能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+4%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跨境通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光大嘉宝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-7%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北方稀土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盛和资源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湖南白银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中金黄金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横店东磁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奥康国际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万邦德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广农糖业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世纪天鸿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-8%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7.21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金发科技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景兴纸业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卧龙电驱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华设集团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银龙股份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中钨高新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+6%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符合模式的个股：中化岩土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锦龙股份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90486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290" y="1578610"/>
            <a:ext cx="4949190" cy="43262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325" y="1578610"/>
            <a:ext cx="5179695" cy="43072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2965" y="1655445"/>
            <a:ext cx="5100320" cy="4219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770" y="1578610"/>
            <a:ext cx="4694555" cy="46983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250" y="1641475"/>
            <a:ext cx="8222615" cy="42462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6390" y="1578610"/>
            <a:ext cx="3849370" cy="47358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09670" y="1578610"/>
            <a:ext cx="4773295" cy="471043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</a:t>
            </a:r>
            <a:r>
              <a:rPr b="1">
                <a:solidFill>
                  <a:srgbClr val="FF0000"/>
                </a:solidFill>
              </a:rPr>
              <a:t>相关概念：无人驾驶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7.24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5345" y="1370965"/>
            <a:ext cx="2621915" cy="50330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55" y="1578610"/>
            <a:ext cx="7567930" cy="42938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10" y="3438525"/>
            <a:ext cx="5308600" cy="180467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1130</Words>
  <Application>WPS 演示</Application>
  <PresentationFormat>宽屏</PresentationFormat>
  <Paragraphs>154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5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1430</cp:revision>
  <dcterms:created xsi:type="dcterms:W3CDTF">2019-06-19T02:08:00Z</dcterms:created>
  <dcterms:modified xsi:type="dcterms:W3CDTF">2025-07-25T00:46:15Z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605489EE225840F2B98574129457033F_13</vt:lpwstr>
  </property>
</Properties>
</file>