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3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75" r:id="rId11"/>
    <p:sldId id="1594" r:id="rId12"/>
    <p:sldId id="1593" r:id="rId13"/>
    <p:sldId id="1595" r:id="rId14"/>
    <p:sldId id="1592" r:id="rId15"/>
    <p:sldId id="1591" r:id="rId16"/>
    <p:sldId id="1590" r:id="rId17"/>
    <p:sldId id="1587" r:id="rId18"/>
    <p:sldId id="1577" r:id="rId19"/>
    <p:sldId id="1581" r:id="rId20"/>
    <p:sldId id="1580" r:id="rId21"/>
    <p:sldId id="1578" r:id="rId22"/>
    <p:sldId id="1576" r:id="rId23"/>
    <p:sldId id="1565" r:id="rId24"/>
    <p:sldId id="1566" r:id="rId25"/>
    <p:sldId id="1568" r:id="rId26"/>
    <p:sldId id="1541" r:id="rId27"/>
    <p:sldId id="1547" r:id="rId28"/>
    <p:sldId id="1546" r:id="rId29"/>
    <p:sldId id="1553" r:id="rId30"/>
    <p:sldId id="1554" r:id="rId31"/>
    <p:sldId id="1556" r:id="rId32"/>
    <p:sldId id="1557" r:id="rId33"/>
    <p:sldId id="1558" r:id="rId34"/>
    <p:sldId id="1571" r:id="rId35"/>
    <p:sldId id="878" r:id="rId36"/>
    <p:sldId id="1514" r:id="rId37"/>
    <p:sldId id="1555" r:id="rId38"/>
    <p:sldId id="1507" r:id="rId39"/>
    <p:sldId id="1426" r:id="rId40"/>
    <p:sldId id="1545" r:id="rId41"/>
    <p:sldId id="1355" r:id="rId42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75"/>
            <p14:sldId id="1594"/>
            <p14:sldId id="1593"/>
            <p14:sldId id="1595"/>
            <p14:sldId id="1592"/>
            <p14:sldId id="1591"/>
            <p14:sldId id="1590"/>
            <p14:sldId id="1587"/>
            <p14:sldId id="1577"/>
            <p14:sldId id="1581"/>
            <p14:sldId id="1580"/>
            <p14:sldId id="1578"/>
            <p14:sldId id="1576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8" Type="http://schemas.openxmlformats.org/officeDocument/2006/relationships/tags" Target="tags/tag28.xml"/><Relationship Id="rId47" Type="http://schemas.openxmlformats.org/officeDocument/2006/relationships/commentAuthors" Target="commentAuthors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4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98613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反弹之路，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曲折反复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0915" y="1690370"/>
            <a:ext cx="4624070" cy="47110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070" y="1689735"/>
            <a:ext cx="4969510" cy="4711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9565" y="2085975"/>
            <a:ext cx="6105525" cy="27908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385" y="1678305"/>
            <a:ext cx="4838700" cy="46786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730" y="1678305"/>
            <a:ext cx="5383530" cy="44519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215" y="1578610"/>
            <a:ext cx="4709795" cy="4660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540" y="1578610"/>
            <a:ext cx="4584065" cy="46602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4810" y="1631950"/>
            <a:ext cx="5972175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1703070"/>
            <a:ext cx="4439920" cy="46678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910" y="1703070"/>
            <a:ext cx="4835525" cy="46678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910" y="1795145"/>
            <a:ext cx="4914265" cy="4359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90" y="1795145"/>
            <a:ext cx="5124450" cy="43592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160" y="1648460"/>
            <a:ext cx="3388360" cy="45796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670" y="1649095"/>
            <a:ext cx="3865880" cy="45789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580" y="1648460"/>
            <a:ext cx="3204845" cy="45802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405" y="1578610"/>
            <a:ext cx="4258310" cy="47929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5" y="1578610"/>
            <a:ext cx="4273550" cy="47923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975" y="1772920"/>
            <a:ext cx="4735830" cy="42595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30" y="1772920"/>
            <a:ext cx="5382260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机器人概念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2505" y="1783715"/>
            <a:ext cx="7666990" cy="442468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510" y="1578610"/>
            <a:ext cx="5085715" cy="4495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310" y="1578610"/>
            <a:ext cx="458597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8365" y="1781175"/>
            <a:ext cx="5112385" cy="40957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370" y="1733550"/>
            <a:ext cx="4792980" cy="41433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9950" y="1652905"/>
            <a:ext cx="5372735" cy="4368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2295" y="1578610"/>
            <a:ext cx="3821430" cy="47713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720" y="1639570"/>
            <a:ext cx="3878580" cy="46386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9335" y="1637665"/>
            <a:ext cx="7933055" cy="42538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9725" y="1665605"/>
            <a:ext cx="8972550" cy="43491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9425" y="1578610"/>
            <a:ext cx="6152515" cy="4699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897</Words>
  <Application>WPS 演示</Application>
  <PresentationFormat>宽屏</PresentationFormat>
  <Paragraphs>269</Paragraphs>
  <Slides>39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66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1652</cp:revision>
  <dcterms:created xsi:type="dcterms:W3CDTF">2019-06-19T02:08:00Z</dcterms:created>
  <dcterms:modified xsi:type="dcterms:W3CDTF">2026-07-28T00:51:07Z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A480931FD8AB43129D30417C141015F5_13</vt:lpwstr>
  </property>
</Properties>
</file>