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1576" r:id="rId5"/>
    <p:sldId id="1585" r:id="rId6"/>
    <p:sldId id="1586" r:id="rId7"/>
    <p:sldId id="1587" r:id="rId8"/>
    <p:sldId id="1562" r:id="rId9"/>
    <p:sldId id="1584" r:id="rId10"/>
    <p:sldId id="1573" r:id="rId11"/>
    <p:sldId id="1331" r:id="rId12"/>
    <p:sldId id="1583" r:id="rId13"/>
    <p:sldId id="1582" r:id="rId14"/>
    <p:sldId id="1332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76"/>
            <p14:sldId id="1585"/>
            <p14:sldId id="1586"/>
            <p14:sldId id="1587"/>
          </p14:sldIdLst>
        </p14:section>
        <p14:section name="一线游资" id="{D8B0A2C5-1F55-4F56-9B21-CF550DA541C3}">
          <p14:sldIdLst>
            <p14:sldId id="1562"/>
            <p14:sldId id="1584"/>
            <p14:sldId id="1573"/>
          </p14:sldIdLst>
        </p14:section>
        <p14:section name="无标题节" id="{5F52EC0A-C796-4C5F-8D81-8C50DD54411E}">
          <p14:sldIdLst>
            <p14:sldId id="1331"/>
            <p14:sldId id="1583"/>
            <p14:sldId id="1582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3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image" Target="../media/image20.png"/><Relationship Id="rId3" Type="http://schemas.openxmlformats.org/officeDocument/2006/relationships/tags" Target="../tags/tag29.xml"/><Relationship Id="rId2" Type="http://schemas.openxmlformats.org/officeDocument/2006/relationships/image" Target="../media/image19.png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675" y="846455"/>
            <a:ext cx="8608060" cy="4841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625" y="4028440"/>
            <a:ext cx="4717415" cy="24174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徐晓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4020" y="1578610"/>
            <a:ext cx="9323070" cy="4721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作手新一</a:t>
            </a:r>
            <a:r>
              <a:rPr lang="en-US" altLang="zh-CN" dirty="0"/>
              <a:t> </a:t>
            </a:r>
            <a:r>
              <a:rPr dirty="0"/>
              <a:t>章盟主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5355" y="1680845"/>
            <a:ext cx="8670290" cy="46558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作手新一</a:t>
            </a:r>
            <a:r>
              <a:rPr lang="en-US" altLang="zh-CN" dirty="0"/>
              <a:t> 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5955" y="1578610"/>
            <a:ext cx="8688070" cy="4772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作手新一</a:t>
            </a:r>
            <a:r>
              <a:rPr lang="en-US" altLang="zh-CN" dirty="0"/>
              <a:t> 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2820" y="1578610"/>
            <a:ext cx="8502650" cy="4722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成都系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4675" y="1647825"/>
            <a:ext cx="9085580" cy="45948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深南东路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3890" y="1578610"/>
            <a:ext cx="8859520" cy="47536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呼家楼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9775" y="1578610"/>
            <a:ext cx="8616315" cy="4695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55"/>
            <a:ext cx="12192000" cy="68497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WPS 演示</Application>
  <PresentationFormat>宽屏</PresentationFormat>
  <Paragraphs>54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8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KSOFDDF4E7ED</vt:lpstr>
      <vt:lpstr>Segoe Print</vt:lpstr>
      <vt:lpstr>Arial Unicode MS</vt:lpstr>
      <vt:lpstr>等线</vt:lpstr>
      <vt:lpstr>KSOF954951BB</vt:lpstr>
      <vt:lpstr>KSOFD723FC5D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1452</cp:revision>
  <dcterms:created xsi:type="dcterms:W3CDTF">2019-06-19T02:08:00Z</dcterms:created>
  <dcterms:modified xsi:type="dcterms:W3CDTF">2026-07-02T09:16:26Z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A73F605EDA9D4A5DA2A65BB0BE67A2A2_13</vt:lpwstr>
  </property>
</Properties>
</file>