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559" r:id="rId8"/>
    <p:sldId id="1570" r:id="rId9"/>
    <p:sldId id="1560" r:id="rId10"/>
    <p:sldId id="1347" r:id="rId11"/>
    <p:sldId id="1567" r:id="rId12"/>
    <p:sldId id="1564" r:id="rId13"/>
    <p:sldId id="1565" r:id="rId14"/>
    <p:sldId id="1566" r:id="rId15"/>
    <p:sldId id="1568" r:id="rId16"/>
    <p:sldId id="1541" r:id="rId17"/>
    <p:sldId id="1547" r:id="rId18"/>
    <p:sldId id="1546" r:id="rId19"/>
    <p:sldId id="1553" r:id="rId20"/>
    <p:sldId id="1554" r:id="rId21"/>
    <p:sldId id="1556" r:id="rId22"/>
    <p:sldId id="1557" r:id="rId23"/>
    <p:sldId id="1558" r:id="rId24"/>
    <p:sldId id="1571" r:id="rId25"/>
    <p:sldId id="878" r:id="rId26"/>
    <p:sldId id="1514" r:id="rId27"/>
    <p:sldId id="1555" r:id="rId28"/>
    <p:sldId id="1507" r:id="rId29"/>
    <p:sldId id="1426" r:id="rId30"/>
    <p:sldId id="1545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70"/>
            <p14:sldId id="1560"/>
            <p14:sldId id="1347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外围利空，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科技承压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5395" y="1654175"/>
            <a:ext cx="7465060" cy="45732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1612900"/>
            <a:ext cx="4906010" cy="4418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30" y="1578610"/>
            <a:ext cx="4801870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090" y="1668780"/>
            <a:ext cx="5121275" cy="4191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10" y="1578610"/>
            <a:ext cx="4605655" cy="4756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652270"/>
            <a:ext cx="5368925" cy="4359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1920" y="1578610"/>
            <a:ext cx="4328160" cy="4819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1732915"/>
            <a:ext cx="4509770" cy="4594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0" y="1918970"/>
            <a:ext cx="5501005" cy="4031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430" y="1743710"/>
            <a:ext cx="8613775" cy="36976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WPS 演示</Application>
  <PresentationFormat>宽屏</PresentationFormat>
  <Paragraphs>246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1634</cp:revision>
  <dcterms:created xsi:type="dcterms:W3CDTF">2019-06-19T02:08:00Z</dcterms:created>
  <dcterms:modified xsi:type="dcterms:W3CDTF">2026-07-02T00:51:14Z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2BC7018776BE41688F361FA8126767DE_13</vt:lpwstr>
  </property>
</Properties>
</file>