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868" r:id="rId3"/>
    <p:sldId id="877" r:id="rId5"/>
    <p:sldId id="1375" r:id="rId6"/>
    <p:sldId id="1402" r:id="rId7"/>
    <p:sldId id="1405" r:id="rId8"/>
    <p:sldId id="1407" r:id="rId9"/>
    <p:sldId id="878" r:id="rId10"/>
    <p:sldId id="1394" r:id="rId11"/>
    <p:sldId id="1409" r:id="rId12"/>
    <p:sldId id="1408" r:id="rId13"/>
    <p:sldId id="1410" r:id="rId14"/>
    <p:sldId id="1411" r:id="rId15"/>
    <p:sldId id="1331" r:id="rId16"/>
    <p:sldId id="1332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375"/>
            <p14:sldId id="1402"/>
            <p14:sldId id="1405"/>
            <p14:sldId id="1407"/>
          </p14:sldIdLst>
        </p14:section>
        <p14:section name="一线游资" id="{D8B0A2C5-1F55-4F56-9B21-CF550DA541C3}">
          <p14:sldIdLst>
            <p14:sldId id="878"/>
            <p14:sldId id="1394"/>
            <p14:sldId id="1409"/>
            <p14:sldId id="1408"/>
            <p14:sldId id="1410"/>
            <p14:sldId id="1411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72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3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3.png"/><Relationship Id="rId3" Type="http://schemas.openxmlformats.org/officeDocument/2006/relationships/tags" Target="../tags/tag24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../media/image20.png"/><Relationship Id="rId3" Type="http://schemas.openxmlformats.org/officeDocument/2006/relationships/tags" Target="../tags/tag30.xml"/><Relationship Id="rId2" Type="http://schemas.openxmlformats.org/officeDocument/2006/relationships/image" Target="../media/image19.png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1466215" y="58654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汇绿生态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" y="1591945"/>
            <a:ext cx="5064125" cy="417195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3"/>
            </p:custDataLst>
          </p:nvPr>
        </p:nvSpPr>
        <p:spPr>
          <a:xfrm>
            <a:off x="6872605" y="57772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南兴股份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1591945"/>
            <a:ext cx="4904105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r>
              <a:rPr lang="en-US" altLang="zh-CN" dirty="0"/>
              <a:t> </a:t>
            </a:r>
            <a:r>
              <a:rPr dirty="0"/>
              <a:t>天童南路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81755" y="58356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诺德股份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185" y="1636395"/>
            <a:ext cx="5074285" cy="41986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天童南路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81755" y="58350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天元智能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170" y="1581150"/>
            <a:ext cx="5427345" cy="4251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炒股养家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德展健康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55" y="1645285"/>
            <a:ext cx="7201535" cy="42945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作手新一</a:t>
            </a:r>
            <a:r>
              <a:rPr lang="en-US" altLang="zh-CN" dirty="0"/>
              <a:t>  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广生堂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50" y="1645285"/>
            <a:ext cx="7891145" cy="43618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章盟主</a:t>
            </a:r>
            <a:r>
              <a:rPr lang="en-US" altLang="zh-CN" dirty="0"/>
              <a:t>  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易点天下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45" y="1578610"/>
            <a:ext cx="7139940" cy="4359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陈小群</a:t>
            </a:r>
            <a:r>
              <a:rPr lang="en-US" altLang="zh-CN" dirty="0"/>
              <a:t>  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西藏天路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70" y="1578610"/>
            <a:ext cx="6079490" cy="4361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佛山系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4325620" y="58654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珠江股份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0" y="1623060"/>
            <a:ext cx="5453380" cy="4197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流沙河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4325620" y="58654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南方路机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25" y="1578610"/>
            <a:ext cx="5488305" cy="42856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8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9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1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2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3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4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5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6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8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WPS 演示</Application>
  <PresentationFormat>宽屏</PresentationFormat>
  <Paragraphs>70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1377</cp:revision>
  <dcterms:created xsi:type="dcterms:W3CDTF">2019-06-19T02:08:00Z</dcterms:created>
  <dcterms:modified xsi:type="dcterms:W3CDTF">2025-07-31T09:08:45Z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A4E16219743041128ECB06F620202DC4_13</vt:lpwstr>
  </property>
</Properties>
</file>