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3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94" r:id="rId11"/>
    <p:sldId id="1596" r:id="rId12"/>
    <p:sldId id="1593" r:id="rId13"/>
    <p:sldId id="1595" r:id="rId14"/>
    <p:sldId id="1592" r:id="rId15"/>
    <p:sldId id="1591" r:id="rId16"/>
    <p:sldId id="1590" r:id="rId17"/>
    <p:sldId id="1587" r:id="rId18"/>
    <p:sldId id="1577" r:id="rId19"/>
    <p:sldId id="1581" r:id="rId20"/>
    <p:sldId id="1580" r:id="rId21"/>
    <p:sldId id="1578" r:id="rId22"/>
    <p:sldId id="1576" r:id="rId23"/>
    <p:sldId id="1565" r:id="rId24"/>
    <p:sldId id="1566" r:id="rId25"/>
    <p:sldId id="1568" r:id="rId26"/>
    <p:sldId id="1541" r:id="rId27"/>
    <p:sldId id="1547" r:id="rId28"/>
    <p:sldId id="1546" r:id="rId29"/>
    <p:sldId id="1553" r:id="rId30"/>
    <p:sldId id="1554" r:id="rId31"/>
    <p:sldId id="1556" r:id="rId32"/>
    <p:sldId id="1557" r:id="rId33"/>
    <p:sldId id="1558" r:id="rId34"/>
    <p:sldId id="1571" r:id="rId35"/>
    <p:sldId id="878" r:id="rId36"/>
    <p:sldId id="1514" r:id="rId37"/>
    <p:sldId id="1555" r:id="rId38"/>
    <p:sldId id="1507" r:id="rId39"/>
    <p:sldId id="1426" r:id="rId40"/>
    <p:sldId id="1545" r:id="rId41"/>
    <p:sldId id="1355" r:id="rId42"/>
  </p:sldIdLst>
  <p:sldSz cx="12192000" cy="6858000"/>
  <p:notesSz cx="6858000" cy="9144000"/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94"/>
            <p14:sldId id="1596"/>
            <p14:sldId id="1593"/>
            <p14:sldId id="1595"/>
            <p14:sldId id="1592"/>
            <p14:sldId id="1591"/>
            <p14:sldId id="1590"/>
            <p14:sldId id="1587"/>
            <p14:sldId id="1577"/>
            <p14:sldId id="1581"/>
            <p14:sldId id="1580"/>
            <p14:sldId id="1578"/>
            <p14:sldId id="1576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59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8" Type="http://schemas.openxmlformats.org/officeDocument/2006/relationships/tags" Target="tags/tag28.xml"/><Relationship Id="rId47" Type="http://schemas.openxmlformats.org/officeDocument/2006/relationships/commentAuthors" Target="commentAuthors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handoutMaster" Target="handoutMasters/handoutMaster1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73.png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5.png"/><Relationship Id="rId1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73.png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6.png"/><Relationship Id="rId10" Type="http://schemas.openxmlformats.org/officeDocument/2006/relationships/image" Target="../media/image75.png"/><Relationship Id="rId1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7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97598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全球爆涨，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</a:t>
            </a: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吹响反攻号角！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6790" y="1578610"/>
            <a:ext cx="3632200" cy="4756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295" y="1578610"/>
            <a:ext cx="3756660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0915" y="1690370"/>
            <a:ext cx="4624070" cy="47110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8070" y="1689735"/>
            <a:ext cx="4969510" cy="4711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9565" y="2085975"/>
            <a:ext cx="6105525" cy="27908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1385" y="1678305"/>
            <a:ext cx="4838700" cy="46786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7730" y="1678305"/>
            <a:ext cx="5383530" cy="44519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215" y="1578610"/>
            <a:ext cx="4709795" cy="46602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540" y="1578610"/>
            <a:ext cx="4584065" cy="46602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4810" y="1631950"/>
            <a:ext cx="5972175" cy="47053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1703070"/>
            <a:ext cx="4439920" cy="46678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910" y="1703070"/>
            <a:ext cx="4835525" cy="46678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910" y="1795145"/>
            <a:ext cx="4914265" cy="4359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90" y="1795145"/>
            <a:ext cx="5124450" cy="43592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2160" y="1648460"/>
            <a:ext cx="3388360" cy="45796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670" y="1649095"/>
            <a:ext cx="3865880" cy="45789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580" y="1648460"/>
            <a:ext cx="3204845" cy="45802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5405" y="1578610"/>
            <a:ext cx="4258310" cy="47929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095" y="1578610"/>
            <a:ext cx="4273550" cy="47923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2975" y="1772920"/>
            <a:ext cx="4735830" cy="42595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530" y="1772920"/>
            <a:ext cx="5382260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光刻机</a:t>
            </a:r>
            <a:r>
              <a:rPr dirty="0"/>
              <a:t>概念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5525" y="1578610"/>
            <a:ext cx="7851140" cy="463931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3565" y="1578610"/>
            <a:ext cx="8485505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0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-3</a:t>
            </a:r>
            <a:r>
              <a:rPr b="1">
                <a:solidFill>
                  <a:srgbClr val="FF0000"/>
                </a:solidFill>
              </a:rPr>
              <a:t>成仓，指数下跌趋势中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4550" y="1578610"/>
            <a:ext cx="5085715" cy="44265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5375" y="1580515"/>
            <a:ext cx="4946015" cy="443103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5360" y="1707515"/>
            <a:ext cx="4929505" cy="41148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780" y="1654810"/>
            <a:ext cx="5024755" cy="42195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59480" y="1590675"/>
            <a:ext cx="5273040" cy="43599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8140" y="1578610"/>
            <a:ext cx="3778250" cy="48196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170" y="1578610"/>
            <a:ext cx="3401060" cy="4292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8160" y="1709420"/>
            <a:ext cx="8766175" cy="40646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620" y="1741805"/>
            <a:ext cx="4930140" cy="45205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943735"/>
            <a:ext cx="5172075" cy="41173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70" y="1674495"/>
            <a:ext cx="3228340" cy="4719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405" y="1674495"/>
            <a:ext cx="3611880" cy="47409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540" y="1833880"/>
            <a:ext cx="3339465" cy="442214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1013</Words>
  <Application>WPS 演示</Application>
  <PresentationFormat>宽屏</PresentationFormat>
  <Paragraphs>272</Paragraphs>
  <Slides>39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64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1655</cp:revision>
  <dcterms:created xsi:type="dcterms:W3CDTF">2019-06-19T02:08:00Z</dcterms:created>
  <dcterms:modified xsi:type="dcterms:W3CDTF">2026-07-31T00:43:30Z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F5671715C69E4706B3DEF6874D0C3589_13</vt:lpwstr>
  </property>
</Properties>
</file>