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6"/>
  </p:handoutMasterIdLst>
  <p:sldIdLst>
    <p:sldId id="868" r:id="rId3"/>
    <p:sldId id="877" r:id="rId5"/>
    <p:sldId id="878" r:id="rId6"/>
    <p:sldId id="1375" r:id="rId7"/>
    <p:sldId id="1379" r:id="rId8"/>
    <p:sldId id="1374" r:id="rId9"/>
    <p:sldId id="1376" r:id="rId10"/>
    <p:sldId id="1381" r:id="rId11"/>
    <p:sldId id="1367" r:id="rId12"/>
    <p:sldId id="1372" r:id="rId13"/>
    <p:sldId id="1331" r:id="rId14"/>
    <p:sldId id="1332" r:id="rId15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</p14:sldIdLst>
        </p14:section>
        <p14:section name="一线游资" id="{D8B0A2C5-1F55-4F56-9B21-CF550DA541C3}">
          <p14:sldIdLst>
            <p14:sldId id="878"/>
            <p14:sldId id="1375"/>
            <p14:sldId id="1379"/>
            <p14:sldId id="1374"/>
            <p14:sldId id="1376"/>
            <p14:sldId id="1381"/>
            <p14:sldId id="1367"/>
            <p14:sldId id="1372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7046" userDrawn="1">
          <p15:clr>
            <a:srgbClr val="A4A3A4"/>
          </p15:clr>
        </p15:guide>
        <p15:guide id="4" pos="684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7046"/>
        <p:guide pos="684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31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18.png"/><Relationship Id="rId3" Type="http://schemas.openxmlformats.org/officeDocument/2006/relationships/tags" Target="../tags/tag28.xml"/><Relationship Id="rId2" Type="http://schemas.openxmlformats.org/officeDocument/2006/relationships/image" Target="../media/image17.png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815080" y="591375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鹏鼎控股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390" y="1578610"/>
            <a:ext cx="6384925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992245" y="58019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亿晶光电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1578610"/>
            <a:ext cx="5869940" cy="41154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1449070" y="580199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中京电子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7" name="文本占位符 5"/>
          <p:cNvSpPr/>
          <p:nvPr>
            <p:custDataLst>
              <p:tags r:id="rId2"/>
            </p:custDataLst>
          </p:nvPr>
        </p:nvSpPr>
        <p:spPr>
          <a:xfrm>
            <a:off x="6183630" y="585216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恒宝股份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870" y="1784350"/>
            <a:ext cx="5107940" cy="38627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3630" y="1784350"/>
            <a:ext cx="5064760" cy="38487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r>
              <a:rPr lang="en-US" altLang="zh-CN" dirty="0"/>
              <a:t>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8457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</a:t>
            </a:r>
            <a:r>
              <a:rPr b="1">
                <a:solidFill>
                  <a:srgbClr val="FF0000"/>
                </a:solidFill>
              </a:rPr>
              <a:t>雪迪龙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255" y="1653540"/>
            <a:ext cx="5939790" cy="4281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 </a:t>
            </a:r>
            <a:r>
              <a:rPr dirty="0"/>
              <a:t>中山东路</a:t>
            </a:r>
            <a:r>
              <a:rPr lang="en-US" altLang="zh-CN" dirty="0"/>
              <a:t>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8457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西测测试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95" y="1638300"/>
            <a:ext cx="5798185" cy="4361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消闲派</a:t>
            </a:r>
            <a:r>
              <a:rPr lang="en-US" altLang="zh-CN" dirty="0"/>
              <a:t>    </a:t>
            </a:r>
            <a:endParaRPr dirty="0"/>
          </a:p>
        </p:txBody>
      </p:sp>
      <p:sp>
        <p:nvSpPr>
          <p:cNvPr id="6" name="文本占位符 5"/>
          <p:cNvSpPr/>
          <p:nvPr>
            <p:custDataLst>
              <p:tags r:id="rId1"/>
            </p:custDataLst>
          </p:nvPr>
        </p:nvSpPr>
        <p:spPr>
          <a:xfrm>
            <a:off x="3584575" y="593534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     </a:t>
            </a:r>
            <a:r>
              <a:rPr b="1">
                <a:solidFill>
                  <a:srgbClr val="FF0000"/>
                </a:solidFill>
              </a:rPr>
              <a:t>美诺华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65" y="1578610"/>
            <a:ext cx="5927725" cy="42748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越王大道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6765" y="1702435"/>
            <a:ext cx="5140325" cy="395478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3916680" y="57810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</a:t>
            </a:r>
            <a:r>
              <a:rPr b="1">
                <a:solidFill>
                  <a:srgbClr val="FF0000"/>
                </a:solidFill>
              </a:rPr>
              <a:t>逸豪新材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8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19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1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2.xml><?xml version="1.0" encoding="utf-8"?>
<p:tagLst xmlns:p="http://schemas.openxmlformats.org/presentationml/2006/main">
  <p:tag name="KSO_WM_DIAGRAM_VIRTUALLY_FRAME" val="{&quot;height&quot;:379.35,&quot;left&quot;:69.75,&quot;top&quot;:124.3,&quot;width&quot;:820.25}"/>
</p:tagLst>
</file>

<file path=ppt/tags/tag23.xml><?xml version="1.0" encoding="utf-8"?>
<p:tagLst xmlns:p="http://schemas.openxmlformats.org/presentationml/2006/main">
  <p:tag name="KSO_WM_DIAGRAM_VIRTUALLY_FRAME" val="{&quot;height&quot;:380.25,&quot;left&quot;:69.75,&quot;top&quot;:124.3,&quot;width&quot;:815.65}"/>
</p:tagLst>
</file>

<file path=ppt/tags/tag24.xml><?xml version="1.0" encoding="utf-8"?>
<p:tagLst xmlns:p="http://schemas.openxmlformats.org/presentationml/2006/main">
  <p:tag name="KSO_WM_DIAGRAM_VIRTUALLY_FRAME" val="{&quot;height&quot;:380.25,&quot;left&quot;:69.75,&quot;top&quot;:124.3,&quot;width&quot;:815.65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1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WPS 演示</Application>
  <PresentationFormat>宽屏</PresentationFormat>
  <Paragraphs>62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4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1367</cp:revision>
  <dcterms:created xsi:type="dcterms:W3CDTF">2019-06-19T02:08:00Z</dcterms:created>
  <dcterms:modified xsi:type="dcterms:W3CDTF">2025-07-03T08:57:28Z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9617B5D62AE7401082492CB5DD27969D_13</vt:lpwstr>
  </property>
</Properties>
</file>