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868" r:id="rId3"/>
    <p:sldId id="877" r:id="rId5"/>
    <p:sldId id="869" r:id="rId6"/>
    <p:sldId id="1227" r:id="rId7"/>
    <p:sldId id="1559" r:id="rId8"/>
    <p:sldId id="1347" r:id="rId9"/>
    <p:sldId id="1570" r:id="rId10"/>
    <p:sldId id="1572" r:id="rId11"/>
    <p:sldId id="1560" r:id="rId12"/>
    <p:sldId id="1567" r:id="rId13"/>
    <p:sldId id="1564" r:id="rId14"/>
    <p:sldId id="1565" r:id="rId15"/>
    <p:sldId id="1566" r:id="rId16"/>
    <p:sldId id="1568" r:id="rId17"/>
    <p:sldId id="1541" r:id="rId18"/>
    <p:sldId id="1547" r:id="rId19"/>
    <p:sldId id="1546" r:id="rId20"/>
    <p:sldId id="1553" r:id="rId21"/>
    <p:sldId id="1554" r:id="rId22"/>
    <p:sldId id="1556" r:id="rId23"/>
    <p:sldId id="1557" r:id="rId24"/>
    <p:sldId id="1558" r:id="rId25"/>
    <p:sldId id="1571" r:id="rId26"/>
    <p:sldId id="878" r:id="rId27"/>
    <p:sldId id="1514" r:id="rId28"/>
    <p:sldId id="1555" r:id="rId29"/>
    <p:sldId id="1507" r:id="rId30"/>
    <p:sldId id="1426" r:id="rId31"/>
    <p:sldId id="1545" r:id="rId32"/>
    <p:sldId id="135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347"/>
            <p14:sldId id="1570"/>
            <p14:sldId id="1572"/>
            <p14:sldId id="1560"/>
            <p14:sldId id="1567"/>
            <p14:sldId id="1564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  <p14:sldId id="1571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9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控制仓位，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56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机器人</a:t>
            </a:r>
            <a:r>
              <a:rPr dirty="0"/>
              <a:t>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280" y="1578610"/>
            <a:ext cx="7840345" cy="47593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30500" y="918210"/>
            <a:ext cx="7087235" cy="660400"/>
          </a:xfrm>
        </p:spPr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如何领取下半年策略报告</a:t>
            </a:r>
            <a:r>
              <a:rPr dirty="0"/>
              <a:t>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1578610"/>
            <a:ext cx="5958205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成仓，指数下降趋势中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1578610"/>
            <a:ext cx="5072380" cy="4469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50" y="1578610"/>
            <a:ext cx="4879340" cy="44697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1647825"/>
            <a:ext cx="5106035" cy="4373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1647825"/>
            <a:ext cx="4617720" cy="4603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9925" y="1578610"/>
            <a:ext cx="5538470" cy="43668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1555" y="1628140"/>
            <a:ext cx="7472680" cy="42735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6710" y="1578610"/>
            <a:ext cx="3878580" cy="451802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69156" y="56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相关题材：机器人概念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相关个股：京东方</a:t>
            </a:r>
            <a:r>
              <a:rPr lang="en-US" altLang="zh-CN" b="1">
                <a:solidFill>
                  <a:srgbClr val="FF0000"/>
                </a:solidFill>
              </a:rPr>
              <a:t>A </a:t>
            </a:r>
            <a:r>
              <a:rPr b="1">
                <a:solidFill>
                  <a:srgbClr val="FF0000"/>
                </a:solidFill>
              </a:rPr>
              <a:t>天娱数科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埃斯顿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" y="1633855"/>
            <a:ext cx="3496310" cy="4751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633855"/>
            <a:ext cx="3497580" cy="4751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35" y="1633855"/>
            <a:ext cx="3350895" cy="47536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重要消息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1732915"/>
            <a:ext cx="4509770" cy="4594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0" y="1918970"/>
            <a:ext cx="5501005" cy="4031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889</Words>
  <Application>WPS 演示</Application>
  <PresentationFormat>宽屏</PresentationFormat>
  <Paragraphs>252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1635</cp:revision>
  <dcterms:created xsi:type="dcterms:W3CDTF">2019-06-19T02:08:00Z</dcterms:created>
  <dcterms:modified xsi:type="dcterms:W3CDTF">2026-07-03T00:46:57Z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84C55605555A494FBB5F4AE3F7526348_13</vt:lpwstr>
  </property>
</Properties>
</file>