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90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322" r:id="rId10"/>
    <p:sldId id="1321" r:id="rId11"/>
    <p:sldId id="878" r:id="rId12"/>
    <p:sldId id="1323" r:id="rId13"/>
    <p:sldId id="1325" r:id="rId14"/>
    <p:sldId id="1326" r:id="rId15"/>
    <p:sldId id="1324" r:id="rId16"/>
    <p:sldId id="1320" r:id="rId17"/>
    <p:sldId id="1319" r:id="rId18"/>
    <p:sldId id="1318" r:id="rId19"/>
    <p:sldId id="1317" r:id="rId20"/>
    <p:sldId id="1315" r:id="rId21"/>
    <p:sldId id="1316" r:id="rId22"/>
    <p:sldId id="1314" r:id="rId23"/>
    <p:sldId id="1313" r:id="rId24"/>
    <p:sldId id="1309" r:id="rId25"/>
    <p:sldId id="1310" r:id="rId26"/>
    <p:sldId id="1308" r:id="rId27"/>
    <p:sldId id="1307" r:id="rId28"/>
    <p:sldId id="1304" r:id="rId29"/>
    <p:sldId id="1303" r:id="rId30"/>
    <p:sldId id="1302" r:id="rId31"/>
    <p:sldId id="1301" r:id="rId32"/>
    <p:sldId id="1300" r:id="rId33"/>
    <p:sldId id="1298" r:id="rId34"/>
    <p:sldId id="1297" r:id="rId35"/>
    <p:sldId id="1296" r:id="rId36"/>
    <p:sldId id="1295" r:id="rId37"/>
    <p:sldId id="1293" r:id="rId38"/>
    <p:sldId id="1291" r:id="rId39"/>
    <p:sldId id="1289" r:id="rId40"/>
    <p:sldId id="1287" r:id="rId41"/>
    <p:sldId id="1286" r:id="rId42"/>
    <p:sldId id="1285" r:id="rId43"/>
    <p:sldId id="1284" r:id="rId44"/>
    <p:sldId id="1281" r:id="rId45"/>
    <p:sldId id="1277" r:id="rId46"/>
    <p:sldId id="1280" r:id="rId47"/>
    <p:sldId id="1278" r:id="rId48"/>
    <p:sldId id="1275" r:id="rId49"/>
    <p:sldId id="1272" r:id="rId50"/>
    <p:sldId id="1270" r:id="rId51"/>
    <p:sldId id="1269" r:id="rId52"/>
    <p:sldId id="1268" r:id="rId53"/>
    <p:sldId id="1266" r:id="rId54"/>
    <p:sldId id="1265" r:id="rId55"/>
    <p:sldId id="1264" r:id="rId56"/>
    <p:sldId id="1262" r:id="rId57"/>
    <p:sldId id="1261" r:id="rId58"/>
    <p:sldId id="1260" r:id="rId59"/>
    <p:sldId id="1258" r:id="rId60"/>
    <p:sldId id="1256" r:id="rId61"/>
    <p:sldId id="1252" r:id="rId62"/>
    <p:sldId id="1249" r:id="rId63"/>
    <p:sldId id="1254" r:id="rId64"/>
    <p:sldId id="1253" r:id="rId65"/>
    <p:sldId id="1251" r:id="rId66"/>
    <p:sldId id="1250" r:id="rId67"/>
    <p:sldId id="1236" r:id="rId68"/>
    <p:sldId id="1247" r:id="rId69"/>
    <p:sldId id="1248" r:id="rId70"/>
    <p:sldId id="1246" r:id="rId71"/>
    <p:sldId id="1244" r:id="rId72"/>
    <p:sldId id="1245" r:id="rId73"/>
    <p:sldId id="1243" r:id="rId74"/>
    <p:sldId id="1240" r:id="rId75"/>
    <p:sldId id="1239" r:id="rId76"/>
    <p:sldId id="1233" r:id="rId77"/>
    <p:sldId id="1131" r:id="rId78"/>
    <p:sldId id="1237" r:id="rId79"/>
    <p:sldId id="1191" r:id="rId80"/>
    <p:sldId id="1234" r:id="rId81"/>
    <p:sldId id="1235" r:id="rId82"/>
    <p:sldId id="1184" r:id="rId83"/>
    <p:sldId id="1238" r:id="rId84"/>
    <p:sldId id="1273" r:id="rId85"/>
    <p:sldId id="1292" r:id="rId86"/>
    <p:sldId id="1305" r:id="rId87"/>
    <p:sldId id="1217" r:id="rId88"/>
    <p:sldId id="1190" r:id="rId89"/>
  </p:sldIdLst>
  <p:sldSz cx="12192000" cy="6858000"/>
  <p:notesSz cx="6858000" cy="9144000"/>
  <p:custDataLst>
    <p:tags r:id="rId9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322"/>
            <p14:sldId id="1321"/>
          </p14:sldIdLst>
        </p14:section>
        <p14:section name="市场节奏" id="{D8B0A2C5-1F55-4F56-9B21-CF550DA541C3}">
          <p14:sldIdLst>
            <p14:sldId id="878"/>
            <p14:sldId id="1323"/>
            <p14:sldId id="1325"/>
            <p14:sldId id="1326"/>
            <p14:sldId id="1324"/>
            <p14:sldId id="1320"/>
            <p14:sldId id="1319"/>
            <p14:sldId id="1318"/>
            <p14:sldId id="1317"/>
            <p14:sldId id="1315"/>
            <p14:sldId id="1316"/>
            <p14:sldId id="1314"/>
            <p14:sldId id="1313"/>
            <p14:sldId id="1309"/>
            <p14:sldId id="1310"/>
            <p14:sldId id="1308"/>
            <p14:sldId id="1307"/>
            <p14:sldId id="1304"/>
            <p14:sldId id="1303"/>
            <p14:sldId id="1302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305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5" Type="http://schemas.openxmlformats.org/officeDocument/2006/relationships/tags" Target="tags/tag21.xml"/><Relationship Id="rId94" Type="http://schemas.openxmlformats.org/officeDocument/2006/relationships/commentAuthors" Target="commentAuthors.xml"/><Relationship Id="rId93" Type="http://schemas.openxmlformats.org/officeDocument/2006/relationships/tableStyles" Target="tableStyles.xml"/><Relationship Id="rId92" Type="http://schemas.openxmlformats.org/officeDocument/2006/relationships/viewProps" Target="viewProps.xml"/><Relationship Id="rId91" Type="http://schemas.openxmlformats.org/officeDocument/2006/relationships/presProps" Target="presProps.xml"/><Relationship Id="rId90" Type="http://schemas.openxmlformats.org/officeDocument/2006/relationships/handoutMaster" Target="handoutMasters/handoutMaster1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image" Target="../media/image1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7.png"/><Relationship Id="rId1" Type="http://schemas.openxmlformats.org/officeDocument/2006/relationships/image" Target="../media/image1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9.png"/><Relationship Id="rId1" Type="http://schemas.openxmlformats.org/officeDocument/2006/relationships/image" Target="../media/image168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image" Target="../media/image170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image" Target="../media/image173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image" Target="../media/image176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image" Target="../media/image179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image" Target="../media/image182.pn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image" Target="../media/image185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1.png"/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image" Target="../media/image188.pn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image" Target="../media/image1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image" Target="../media/image195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image" Target="../media/image198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image" Target="../media/image20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5.png"/><Relationship Id="rId1" Type="http://schemas.openxmlformats.org/officeDocument/2006/relationships/image" Target="../media/image2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7.png"/><Relationship Id="rId1" Type="http://schemas.openxmlformats.org/officeDocument/2006/relationships/image" Target="../media/image20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9.png"/><Relationship Id="rId1" Type="http://schemas.openxmlformats.org/officeDocument/2006/relationships/image" Target="../media/image20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1.png"/><Relationship Id="rId1" Type="http://schemas.openxmlformats.org/officeDocument/2006/relationships/image" Target="../media/image2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3.png"/><Relationship Id="rId1" Type="http://schemas.openxmlformats.org/officeDocument/2006/relationships/image" Target="../media/image21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6.png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image" Target="../media/image217.png"/></Relationships>
</file>

<file path=ppt/slides/_rels/slide8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20.png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21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轮动继续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顺势而为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1343660"/>
            <a:ext cx="2428875" cy="4971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545" y="1578610"/>
            <a:ext cx="7740015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515" y="2349500"/>
            <a:ext cx="4471670" cy="16630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352550"/>
            <a:ext cx="2505710" cy="5005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690" y="1578610"/>
            <a:ext cx="788987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439285"/>
            <a:ext cx="4354195" cy="15932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80490"/>
            <a:ext cx="2604770" cy="5008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295" y="1578610"/>
            <a:ext cx="7828915" cy="4330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610" y="5083810"/>
            <a:ext cx="3448050" cy="13830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730" y="1335405"/>
            <a:ext cx="2468880" cy="50139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10" y="1578610"/>
            <a:ext cx="7839710" cy="4404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520" y="3368675"/>
            <a:ext cx="3355340" cy="12071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68425"/>
            <a:ext cx="2484755" cy="5015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753350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15" y="4301490"/>
            <a:ext cx="4187190" cy="14452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75" y="1421765"/>
            <a:ext cx="2428240" cy="4986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690" y="1578610"/>
            <a:ext cx="8056245" cy="4344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070" y="3731260"/>
            <a:ext cx="3691255" cy="13176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1328420"/>
            <a:ext cx="2510155" cy="514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05" y="1578610"/>
            <a:ext cx="7698105" cy="4364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25" y="4892040"/>
            <a:ext cx="3964940" cy="1498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765" y="1324610"/>
            <a:ext cx="2508250" cy="5016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180" y="1646555"/>
            <a:ext cx="7800340" cy="4342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45" y="3891280"/>
            <a:ext cx="5536565" cy="20313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56360"/>
            <a:ext cx="2532380" cy="5005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649730"/>
            <a:ext cx="7799705" cy="4272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05" y="3847465"/>
            <a:ext cx="4944745" cy="18205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0" y="1388745"/>
            <a:ext cx="2441575" cy="4982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565" y="1635760"/>
            <a:ext cx="7896225" cy="4373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890" y="4391025"/>
            <a:ext cx="4344670" cy="15309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20" y="1363980"/>
            <a:ext cx="2461895" cy="491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90" y="1638935"/>
            <a:ext cx="7671435" cy="4283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715" y="4062730"/>
            <a:ext cx="481711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497330"/>
            <a:ext cx="2476500" cy="4754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701165"/>
            <a:ext cx="7763510" cy="4289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05" y="3254375"/>
            <a:ext cx="4744720" cy="17106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45565"/>
            <a:ext cx="2522220" cy="5001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85" y="1682115"/>
            <a:ext cx="7642225" cy="4240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10" y="4100195"/>
            <a:ext cx="4787900" cy="18224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95730"/>
            <a:ext cx="2502535" cy="4938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65" y="1580515"/>
            <a:ext cx="7619365" cy="4448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495" y="4448175"/>
            <a:ext cx="4403725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105" y="1368425"/>
            <a:ext cx="2569845" cy="4947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590" y="1578610"/>
            <a:ext cx="7674610" cy="4456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4099560"/>
            <a:ext cx="4512310" cy="17405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15" y="1342390"/>
            <a:ext cx="2438400" cy="5047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875270" cy="4469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099435"/>
            <a:ext cx="5131435" cy="18345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1335405"/>
            <a:ext cx="2496185" cy="5078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09230" cy="4439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5" y="4406265"/>
            <a:ext cx="449072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370330"/>
            <a:ext cx="2447925" cy="4971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1578610"/>
            <a:ext cx="770572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45" y="4464685"/>
            <a:ext cx="394589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460" y="1624965"/>
            <a:ext cx="4839970" cy="4232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835" y="1624965"/>
            <a:ext cx="481774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2780" y="1589405"/>
            <a:ext cx="7771765" cy="435102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505" y="1731645"/>
            <a:ext cx="4866640" cy="4219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490" y="1680210"/>
            <a:ext cx="5135880" cy="427101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2565" y="1578610"/>
            <a:ext cx="4167505" cy="443674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5361" y="55993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相关概念：电力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相关个股：华银电力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吉鑫科技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协鑫能科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7260" y="1578610"/>
            <a:ext cx="4933315" cy="432498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08501" y="556509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相关概念：跨境支付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相关个股：京北方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信雅达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四方精创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0" y="1578610"/>
            <a:ext cx="3889375" cy="488251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08501" y="556509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相关概念：芯片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相关个股：中京电子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好上好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诚邦股份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诺德股份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中京电子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川润股份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6.23 </a:t>
            </a:r>
            <a:r>
              <a:rPr 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中工国际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新力金融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泰凌微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湖南天雁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迈威生物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爱建集团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模塑科技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维科技术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2799</Words>
  <Application>WPS 演示</Application>
  <PresentationFormat>宽屏</PresentationFormat>
  <Paragraphs>457</Paragraphs>
  <Slides>86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86</vt:i4>
      </vt:variant>
    </vt:vector>
  </HeadingPairs>
  <TitlesOfParts>
    <vt:vector size="10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1415</cp:revision>
  <dcterms:created xsi:type="dcterms:W3CDTF">2019-06-19T02:08:00Z</dcterms:created>
  <dcterms:modified xsi:type="dcterms:W3CDTF">2025-07-07T00:50:02Z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0D9373847B1346EE9DD9FB852079A198_13</vt:lpwstr>
  </property>
</Properties>
</file>