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559" r:id="rId8"/>
    <p:sldId id="1573" r:id="rId9"/>
    <p:sldId id="1347" r:id="rId10"/>
    <p:sldId id="1570" r:id="rId11"/>
    <p:sldId id="1572" r:id="rId12"/>
    <p:sldId id="1560" r:id="rId13"/>
    <p:sldId id="1567" r:id="rId14"/>
    <p:sldId id="1564" r:id="rId15"/>
    <p:sldId id="1565" r:id="rId16"/>
    <p:sldId id="1566" r:id="rId17"/>
    <p:sldId id="1568" r:id="rId18"/>
    <p:sldId id="1541" r:id="rId19"/>
    <p:sldId id="1547" r:id="rId20"/>
    <p:sldId id="1546" r:id="rId21"/>
    <p:sldId id="1553" r:id="rId22"/>
    <p:sldId id="1554" r:id="rId23"/>
    <p:sldId id="1556" r:id="rId24"/>
    <p:sldId id="1557" r:id="rId25"/>
    <p:sldId id="1558" r:id="rId26"/>
    <p:sldId id="1571" r:id="rId27"/>
    <p:sldId id="878" r:id="rId28"/>
    <p:sldId id="1514" r:id="rId29"/>
    <p:sldId id="1555" r:id="rId30"/>
    <p:sldId id="1507" r:id="rId31"/>
    <p:sldId id="1426" r:id="rId32"/>
    <p:sldId id="1545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73"/>
            <p14:sldId id="1347"/>
            <p14:sldId id="1570"/>
            <p14:sldId id="1572"/>
            <p14:sldId id="1560"/>
            <p14:sldId id="1567"/>
            <p14:sldId id="1564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  <p14:sldId id="1571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8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0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2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45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科技承压，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业绩兑现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重要消息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475" y="1732915"/>
            <a:ext cx="4509770" cy="4594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0" y="1918970"/>
            <a:ext cx="5501005" cy="4031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56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机器人</a:t>
            </a:r>
            <a:r>
              <a:rPr dirty="0"/>
              <a:t>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8335" y="1653540"/>
            <a:ext cx="8162925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30500" y="918210"/>
            <a:ext cx="7087235" cy="660400"/>
          </a:xfrm>
        </p:spPr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如何领取下半年策略报告</a:t>
            </a:r>
            <a:r>
              <a:rPr dirty="0"/>
              <a:t>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1578610"/>
            <a:ext cx="5958205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成仓，指数下降趋势中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631315"/>
            <a:ext cx="5010150" cy="4424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45" y="1598295"/>
            <a:ext cx="4779010" cy="44583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1727835"/>
            <a:ext cx="5219065" cy="4010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10" y="1578610"/>
            <a:ext cx="4495165" cy="48044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3915" y="1641475"/>
            <a:ext cx="5423535" cy="4246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578610"/>
            <a:ext cx="4794250" cy="4707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1597660"/>
            <a:ext cx="4449445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59890"/>
            <a:ext cx="8599170" cy="42106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085" y="1578610"/>
            <a:ext cx="4701540" cy="47155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055" y="1578610"/>
            <a:ext cx="5612765" cy="47155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" y="1633855"/>
            <a:ext cx="3496310" cy="4751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633855"/>
            <a:ext cx="3497580" cy="4751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35" y="1633855"/>
            <a:ext cx="3350895" cy="47536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WPS 演示</Application>
  <PresentationFormat>宽屏</PresentationFormat>
  <Paragraphs>251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1637</cp:revision>
  <dcterms:created xsi:type="dcterms:W3CDTF">2019-06-19T02:08:00Z</dcterms:created>
  <dcterms:modified xsi:type="dcterms:W3CDTF">2026-07-07T00:45:49Z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6F96B9BAC70E46C1B75198507272DB92_13</vt:lpwstr>
  </property>
</Properties>
</file>