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1382" r:id="rId6"/>
    <p:sldId id="1384" r:id="rId7"/>
    <p:sldId id="878" r:id="rId8"/>
    <p:sldId id="1375" r:id="rId9"/>
    <p:sldId id="1379" r:id="rId10"/>
    <p:sldId id="1374" r:id="rId11"/>
    <p:sldId id="1383" r:id="rId12"/>
    <p:sldId id="1376" r:id="rId13"/>
    <p:sldId id="1381" r:id="rId14"/>
    <p:sldId id="1331" r:id="rId15"/>
    <p:sldId id="1332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82"/>
            <p14:sldId id="1384"/>
          </p14:sldIdLst>
        </p14:section>
        <p14:section name="一线游资" id="{D8B0A2C5-1F55-4F56-9B21-CF550DA541C3}">
          <p14:sldIdLst>
            <p14:sldId id="878"/>
            <p14:sldId id="1375"/>
            <p14:sldId id="1379"/>
            <p14:sldId id="1374"/>
            <p14:sldId id="1383"/>
            <p14:sldId id="1376"/>
            <p14:sldId id="138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.xml"/><Relationship Id="rId3" Type="http://schemas.openxmlformats.org/officeDocument/2006/relationships/image" Target="../media/image14.png"/><Relationship Id="rId2" Type="http://schemas.openxmlformats.org/officeDocument/2006/relationships/tags" Target="../tags/tag24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image" Target="../media/image20.png"/><Relationship Id="rId3" Type="http://schemas.openxmlformats.org/officeDocument/2006/relationships/tags" Target="../tags/tag30.xml"/><Relationship Id="rId2" Type="http://schemas.openxmlformats.org/officeDocument/2006/relationships/image" Target="../media/image19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 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5365" y="1822450"/>
            <a:ext cx="5133340" cy="386842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1246505" y="57918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超声电子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390" y="1822450"/>
            <a:ext cx="5057775" cy="386778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295390" y="57918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中油资本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流沙河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8457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森林包装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960" y="1578610"/>
            <a:ext cx="6736080" cy="42614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91185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大智慧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735" y="1578610"/>
            <a:ext cx="6767195" cy="4333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8769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逸豪新材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415" y="1602105"/>
            <a:ext cx="7705725" cy="41770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8019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首航新能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40" y="1578610"/>
            <a:ext cx="7042785" cy="4224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4123055" y="58039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九鼎新材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10" y="1662430"/>
            <a:ext cx="6355080" cy="41414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6326505" y="58381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大东南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" y="1637665"/>
            <a:ext cx="4971415" cy="41408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0" y="1637665"/>
            <a:ext cx="5179060" cy="4141470"/>
          </a:xfrm>
          <a:prstGeom prst="rect">
            <a:avLst/>
          </a:prstGeom>
        </p:spPr>
      </p:pic>
      <p:sp>
        <p:nvSpPr>
          <p:cNvPr id="7" name="文本占位符 5"/>
          <p:cNvSpPr/>
          <p:nvPr>
            <p:custDataLst>
              <p:tags r:id="rId4"/>
            </p:custDataLst>
          </p:nvPr>
        </p:nvSpPr>
        <p:spPr>
          <a:xfrm>
            <a:off x="1255395" y="58375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奕东电子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485515" y="58369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国际复材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655" y="1626870"/>
            <a:ext cx="6282690" cy="41617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9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1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2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3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4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5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6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7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WPS 演示</Application>
  <PresentationFormat>宽屏</PresentationFormat>
  <Paragraphs>68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1368</cp:revision>
  <dcterms:created xsi:type="dcterms:W3CDTF">2019-06-19T02:08:00Z</dcterms:created>
  <dcterms:modified xsi:type="dcterms:W3CDTF">2025-07-08T08:49:16Z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C714C0E29553464CA39F4CAF2226D41B_13</vt:lpwstr>
  </property>
</Properties>
</file>