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91"/>
  </p:handoutMasterIdLst>
  <p:sldIdLst>
    <p:sldId id="868" r:id="rId3"/>
    <p:sldId id="877" r:id="rId5"/>
    <p:sldId id="869" r:id="rId6"/>
    <p:sldId id="1227" r:id="rId7"/>
    <p:sldId id="1231" r:id="rId8"/>
    <p:sldId id="1225" r:id="rId9"/>
    <p:sldId id="878" r:id="rId10"/>
    <p:sldId id="1323" r:id="rId11"/>
    <p:sldId id="1328" r:id="rId12"/>
    <p:sldId id="1327" r:id="rId13"/>
    <p:sldId id="1325" r:id="rId14"/>
    <p:sldId id="1326" r:id="rId15"/>
    <p:sldId id="1324" r:id="rId16"/>
    <p:sldId id="1320" r:id="rId17"/>
    <p:sldId id="1319" r:id="rId18"/>
    <p:sldId id="1318" r:id="rId19"/>
    <p:sldId id="1317" r:id="rId20"/>
    <p:sldId id="1315" r:id="rId21"/>
    <p:sldId id="1316" r:id="rId22"/>
    <p:sldId id="1314" r:id="rId23"/>
    <p:sldId id="1313" r:id="rId24"/>
    <p:sldId id="1309" r:id="rId25"/>
    <p:sldId id="1310" r:id="rId26"/>
    <p:sldId id="1308" r:id="rId27"/>
    <p:sldId id="1307" r:id="rId28"/>
    <p:sldId id="1304" r:id="rId29"/>
    <p:sldId id="1303" r:id="rId30"/>
    <p:sldId id="1302" r:id="rId31"/>
    <p:sldId id="1301" r:id="rId32"/>
    <p:sldId id="1300" r:id="rId33"/>
    <p:sldId id="1298" r:id="rId34"/>
    <p:sldId id="1297" r:id="rId35"/>
    <p:sldId id="1296" r:id="rId36"/>
    <p:sldId id="1295" r:id="rId37"/>
    <p:sldId id="1293" r:id="rId38"/>
    <p:sldId id="1291" r:id="rId39"/>
    <p:sldId id="1289" r:id="rId40"/>
    <p:sldId id="1287" r:id="rId41"/>
    <p:sldId id="1286" r:id="rId42"/>
    <p:sldId id="1285" r:id="rId43"/>
    <p:sldId id="1284" r:id="rId44"/>
    <p:sldId id="1281" r:id="rId45"/>
    <p:sldId id="1277" r:id="rId46"/>
    <p:sldId id="1280" r:id="rId47"/>
    <p:sldId id="1278" r:id="rId48"/>
    <p:sldId id="1275" r:id="rId49"/>
    <p:sldId id="1272" r:id="rId50"/>
    <p:sldId id="1270" r:id="rId51"/>
    <p:sldId id="1269" r:id="rId52"/>
    <p:sldId id="1268" r:id="rId53"/>
    <p:sldId id="1266" r:id="rId54"/>
    <p:sldId id="1265" r:id="rId55"/>
    <p:sldId id="1264" r:id="rId56"/>
    <p:sldId id="1262" r:id="rId57"/>
    <p:sldId id="1261" r:id="rId58"/>
    <p:sldId id="1260" r:id="rId59"/>
    <p:sldId id="1258" r:id="rId60"/>
    <p:sldId id="1256" r:id="rId61"/>
    <p:sldId id="1252" r:id="rId62"/>
    <p:sldId id="1249" r:id="rId63"/>
    <p:sldId id="1254" r:id="rId64"/>
    <p:sldId id="1253" r:id="rId65"/>
    <p:sldId id="1251" r:id="rId66"/>
    <p:sldId id="1250" r:id="rId67"/>
    <p:sldId id="1236" r:id="rId68"/>
    <p:sldId id="1247" r:id="rId69"/>
    <p:sldId id="1248" r:id="rId70"/>
    <p:sldId id="1246" r:id="rId71"/>
    <p:sldId id="1244" r:id="rId72"/>
    <p:sldId id="1245" r:id="rId73"/>
    <p:sldId id="1243" r:id="rId74"/>
    <p:sldId id="1240" r:id="rId75"/>
    <p:sldId id="1239" r:id="rId76"/>
    <p:sldId id="1233" r:id="rId77"/>
    <p:sldId id="1131" r:id="rId78"/>
    <p:sldId id="1237" r:id="rId79"/>
    <p:sldId id="1191" r:id="rId80"/>
    <p:sldId id="1234" r:id="rId81"/>
    <p:sldId id="1235" r:id="rId82"/>
    <p:sldId id="1184" r:id="rId83"/>
    <p:sldId id="1238" r:id="rId84"/>
    <p:sldId id="1273" r:id="rId85"/>
    <p:sldId id="1292" r:id="rId86"/>
    <p:sldId id="1305" r:id="rId87"/>
    <p:sldId id="1329" r:id="rId88"/>
    <p:sldId id="1217" r:id="rId89"/>
    <p:sldId id="1190" r:id="rId90"/>
  </p:sldIdLst>
  <p:sldSz cx="12192000" cy="6858000"/>
  <p:notesSz cx="6858000" cy="9144000"/>
  <p:custDataLst>
    <p:tags r:id="rId9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231"/>
            <p14:sldId id="1225"/>
          </p14:sldIdLst>
        </p14:section>
        <p14:section name="市场节奏" id="{D8B0A2C5-1F55-4F56-9B21-CF550DA541C3}">
          <p14:sldIdLst>
            <p14:sldId id="878"/>
            <p14:sldId id="1323"/>
            <p14:sldId id="1328"/>
            <p14:sldId id="1327"/>
            <p14:sldId id="1325"/>
            <p14:sldId id="1326"/>
            <p14:sldId id="1324"/>
            <p14:sldId id="1320"/>
            <p14:sldId id="1319"/>
            <p14:sldId id="1318"/>
            <p14:sldId id="1317"/>
            <p14:sldId id="1315"/>
            <p14:sldId id="1316"/>
            <p14:sldId id="1314"/>
            <p14:sldId id="1313"/>
            <p14:sldId id="1309"/>
            <p14:sldId id="1310"/>
            <p14:sldId id="1308"/>
            <p14:sldId id="1307"/>
            <p14:sldId id="1304"/>
            <p14:sldId id="1303"/>
            <p14:sldId id="1302"/>
            <p14:sldId id="1301"/>
            <p14:sldId id="1300"/>
            <p14:sldId id="1298"/>
            <p14:sldId id="1297"/>
            <p14:sldId id="1296"/>
            <p14:sldId id="1295"/>
            <p14:sldId id="1293"/>
            <p14:sldId id="1291"/>
            <p14:sldId id="1289"/>
            <p14:sldId id="1287"/>
            <p14:sldId id="1286"/>
            <p14:sldId id="1285"/>
            <p14:sldId id="1284"/>
            <p14:sldId id="1281"/>
            <p14:sldId id="1277"/>
            <p14:sldId id="1280"/>
            <p14:sldId id="1278"/>
            <p14:sldId id="1275"/>
            <p14:sldId id="1272"/>
            <p14:sldId id="1270"/>
            <p14:sldId id="1269"/>
            <p14:sldId id="1268"/>
            <p14:sldId id="1266"/>
            <p14:sldId id="1265"/>
            <p14:sldId id="1264"/>
            <p14:sldId id="1262"/>
            <p14:sldId id="1261"/>
            <p14:sldId id="1260"/>
            <p14:sldId id="1258"/>
            <p14:sldId id="1256"/>
            <p14:sldId id="1252"/>
            <p14:sldId id="1249"/>
            <p14:sldId id="1254"/>
            <p14:sldId id="1253"/>
            <p14:sldId id="1251"/>
            <p14:sldId id="1250"/>
            <p14:sldId id="1236"/>
            <p14:sldId id="1247"/>
            <p14:sldId id="1248"/>
            <p14:sldId id="1246"/>
            <p14:sldId id="1244"/>
            <p14:sldId id="1245"/>
            <p14:sldId id="1243"/>
            <p14:sldId id="1240"/>
            <p14:sldId id="1239"/>
            <p14:sldId id="1233"/>
            <p14:sldId id="1131"/>
            <p14:sldId id="1237"/>
            <p14:sldId id="1191"/>
            <p14:sldId id="1234"/>
            <p14:sldId id="1235"/>
            <p14:sldId id="1184"/>
            <p14:sldId id="1238"/>
            <p14:sldId id="1273"/>
            <p14:sldId id="1292"/>
            <p14:sldId id="1305"/>
            <p14:sldId id="1329"/>
            <p14:sldId id="1217"/>
            <p14:sldId id="1190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3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38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6" Type="http://schemas.openxmlformats.org/officeDocument/2006/relationships/tags" Target="tags/tag21.xml"/><Relationship Id="rId95" Type="http://schemas.openxmlformats.org/officeDocument/2006/relationships/commentAuthors" Target="commentAuthors.xml"/><Relationship Id="rId94" Type="http://schemas.openxmlformats.org/officeDocument/2006/relationships/tableStyles" Target="tableStyles.xml"/><Relationship Id="rId93" Type="http://schemas.openxmlformats.org/officeDocument/2006/relationships/viewProps" Target="viewProps.xml"/><Relationship Id="rId92" Type="http://schemas.openxmlformats.org/officeDocument/2006/relationships/presProps" Target="presProps.xml"/><Relationship Id="rId91" Type="http://schemas.openxmlformats.org/officeDocument/2006/relationships/handoutMaster" Target="handoutMasters/handoutMaster1.xml"/><Relationship Id="rId90" Type="http://schemas.openxmlformats.org/officeDocument/2006/relationships/slide" Target="slides/slide87.xml"/><Relationship Id="rId9" Type="http://schemas.openxmlformats.org/officeDocument/2006/relationships/slide" Target="slides/slide6.xml"/><Relationship Id="rId89" Type="http://schemas.openxmlformats.org/officeDocument/2006/relationships/slide" Target="slides/slide86.xml"/><Relationship Id="rId88" Type="http://schemas.openxmlformats.org/officeDocument/2006/relationships/slide" Target="slides/slide85.xml"/><Relationship Id="rId87" Type="http://schemas.openxmlformats.org/officeDocument/2006/relationships/slide" Target="slides/slide84.xml"/><Relationship Id="rId86" Type="http://schemas.openxmlformats.org/officeDocument/2006/relationships/slide" Target="slides/slide83.xml"/><Relationship Id="rId85" Type="http://schemas.openxmlformats.org/officeDocument/2006/relationships/slide" Target="slides/slide82.xml"/><Relationship Id="rId84" Type="http://schemas.openxmlformats.org/officeDocument/2006/relationships/slide" Target="slides/slide81.xml"/><Relationship Id="rId83" Type="http://schemas.openxmlformats.org/officeDocument/2006/relationships/slide" Target="slides/slide80.xml"/><Relationship Id="rId82" Type="http://schemas.openxmlformats.org/officeDocument/2006/relationships/slide" Target="slides/slide79.xml"/><Relationship Id="rId81" Type="http://schemas.openxmlformats.org/officeDocument/2006/relationships/slide" Target="slides/slide78.xml"/><Relationship Id="rId80" Type="http://schemas.openxmlformats.org/officeDocument/2006/relationships/slide" Target="slides/slide77.xml"/><Relationship Id="rId8" Type="http://schemas.openxmlformats.org/officeDocument/2006/relationships/slide" Target="slides/slide5.xml"/><Relationship Id="rId79" Type="http://schemas.openxmlformats.org/officeDocument/2006/relationships/slide" Target="slides/slide76.xml"/><Relationship Id="rId78" Type="http://schemas.openxmlformats.org/officeDocument/2006/relationships/slide" Target="slides/slide75.xml"/><Relationship Id="rId77" Type="http://schemas.openxmlformats.org/officeDocument/2006/relationships/slide" Target="slides/slide74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image" Target="../media/image87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image" Target="../media/image90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image" Target="../media/image93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image" Target="../media/image96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image" Target="../media/image99.pn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image" Target="../media/image99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image" Target="../media/image102.pn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image" Target="../media/image105.pn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image" Target="../media/image10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image" Target="../media/image111.png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image" Target="../media/image114.pn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image" Target="../media/image117.png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image" Target="../media/image120.png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image" Target="../media/image123.png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image" Target="../media/image126.png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image" Target="../media/image129.png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image" Target="../media/image132.png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image" Target="../media/image135.png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image" Target="../media/image138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image" Target="../media/image141.png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image" Target="../media/image144.png"/></Relationships>
</file>

<file path=ppt/slides/_rels/slide5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image" Target="../media/image147.png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image" Target="../media/image150.png"/></Relationships>
</file>

<file path=ppt/slides/_rels/slide5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image" Target="../media/image153.png"/></Relationships>
</file>

<file path=ppt/slides/_rels/slide5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image" Target="../media/image156.png"/></Relationships>
</file>

<file path=ppt/slides/_rels/slide5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image" Target="../media/image159.png"/></Relationships>
</file>

<file path=ppt/slides/_rels/slide5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image" Target="../media/image162.png"/></Relationships>
</file>

<file path=ppt/slides/_rels/slide5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image" Target="../media/image16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69.png"/><Relationship Id="rId1" Type="http://schemas.openxmlformats.org/officeDocument/2006/relationships/image" Target="../media/image16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71.png"/><Relationship Id="rId1" Type="http://schemas.openxmlformats.org/officeDocument/2006/relationships/image" Target="../media/image17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73.png"/><Relationship Id="rId1" Type="http://schemas.openxmlformats.org/officeDocument/2006/relationships/image" Target="../media/image172.png"/></Relationships>
</file>

<file path=ppt/slides/_rels/slide6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image" Target="../media/image174.png"/></Relationships>
</file>

<file path=ppt/slides/_rels/slide6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image" Target="../media/image177.png"/></Relationships>
</file>

<file path=ppt/slides/_rels/slide6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image" Target="../media/image180.png"/></Relationships>
</file>

<file path=ppt/slides/_rels/slide6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image" Target="../media/image183.png"/></Relationships>
</file>

<file path=ppt/slides/_rels/slide6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image" Target="../media/image186.png"/></Relationships>
</file>

<file path=ppt/slides/_rels/slide6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image" Target="../media/image189.png"/></Relationships>
</file>

<file path=ppt/slides/_rels/slide6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95.png"/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image" Target="../media/image192.png"/></Relationships>
</file>

<file path=ppt/slides/_rels/slide6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image" Target="../media/image19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01.png"/><Relationship Id="rId2" Type="http://schemas.openxmlformats.org/officeDocument/2006/relationships/image" Target="../media/image200.png"/><Relationship Id="rId1" Type="http://schemas.openxmlformats.org/officeDocument/2006/relationships/image" Target="../media/image199.png"/></Relationships>
</file>

<file path=ppt/slides/_rels/slide7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04.png"/><Relationship Id="rId2" Type="http://schemas.openxmlformats.org/officeDocument/2006/relationships/image" Target="../media/image203.png"/><Relationship Id="rId1" Type="http://schemas.openxmlformats.org/officeDocument/2006/relationships/image" Target="../media/image202.png"/></Relationships>
</file>

<file path=ppt/slides/_rels/slide7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07.png"/><Relationship Id="rId2" Type="http://schemas.openxmlformats.org/officeDocument/2006/relationships/image" Target="../media/image206.png"/><Relationship Id="rId1" Type="http://schemas.openxmlformats.org/officeDocument/2006/relationships/image" Target="../media/image20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09.png"/><Relationship Id="rId1" Type="http://schemas.openxmlformats.org/officeDocument/2006/relationships/image" Target="../media/image20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11.png"/><Relationship Id="rId1" Type="http://schemas.openxmlformats.org/officeDocument/2006/relationships/image" Target="../media/image21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13.png"/><Relationship Id="rId1" Type="http://schemas.openxmlformats.org/officeDocument/2006/relationships/image" Target="../media/image21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15.png"/><Relationship Id="rId1" Type="http://schemas.openxmlformats.org/officeDocument/2006/relationships/image" Target="../media/image21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17.png"/><Relationship Id="rId1" Type="http://schemas.openxmlformats.org/officeDocument/2006/relationships/image" Target="../media/image216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18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19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0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0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0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0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0.png"/></Relationships>
</file>

<file path=ppt/slides/_rels/slide8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23.png"/><Relationship Id="rId2" Type="http://schemas.openxmlformats.org/officeDocument/2006/relationships/image" Target="../media/image222.png"/><Relationship Id="rId1" Type="http://schemas.openxmlformats.org/officeDocument/2006/relationships/image" Target="../media/image221.png"/></Relationships>
</file>

<file path=ppt/slides/_rels/slide8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image" Target="../media/image9.png"/><Relationship Id="rId3" Type="http://schemas.openxmlformats.org/officeDocument/2006/relationships/tags" Target="../tags/tag18.xml"/><Relationship Id="rId2" Type="http://schemas.openxmlformats.org/officeDocument/2006/relationships/image" Target="../media/image224.png"/><Relationship Id="rId1" Type="http://schemas.openxmlformats.org/officeDocument/2006/relationships/tags" Target="../tags/tag17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9232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局部机会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优选个股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9135" cy="899739"/>
            <a:chOff x="3498844" y="5502275"/>
            <a:chExt cx="4509135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7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8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A1120621060007</a:t>
                </a:r>
                <a:endParaRPr lang="en-US" altLang="zh-CN" sz="18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11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12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13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6780" y="1343660"/>
            <a:ext cx="2428875" cy="49714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1545" y="1578610"/>
            <a:ext cx="7740015" cy="43446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515" y="2349500"/>
            <a:ext cx="4471670" cy="166306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7725" y="1352550"/>
            <a:ext cx="2505710" cy="50050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8690" y="1578610"/>
            <a:ext cx="7889875" cy="43446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4370" y="4439285"/>
            <a:ext cx="4354195" cy="159321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0740" y="1380490"/>
            <a:ext cx="2604770" cy="50088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295" y="1578610"/>
            <a:ext cx="7828915" cy="43300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7610" y="5083810"/>
            <a:ext cx="3448050" cy="138303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7730" y="1335405"/>
            <a:ext cx="2468880" cy="50139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010" y="1578610"/>
            <a:ext cx="7839710" cy="44043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6520" y="3368675"/>
            <a:ext cx="3355340" cy="120713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7.1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0260" y="1368425"/>
            <a:ext cx="2484755" cy="50158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2330" y="1578610"/>
            <a:ext cx="7753350" cy="43434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215" y="4301490"/>
            <a:ext cx="4187190" cy="144526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7.1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6775" y="1421765"/>
            <a:ext cx="2428240" cy="49860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1690" y="1578610"/>
            <a:ext cx="8056245" cy="43440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1070" y="3731260"/>
            <a:ext cx="3691255" cy="131762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6.30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8375" y="1328420"/>
            <a:ext cx="2510155" cy="51428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6005" y="1578610"/>
            <a:ext cx="7698105" cy="43643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4225" y="4892040"/>
            <a:ext cx="3964940" cy="14986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6.27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6765" y="1324610"/>
            <a:ext cx="2508250" cy="5016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2180" y="1646555"/>
            <a:ext cx="7800340" cy="43427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8645" y="3891280"/>
            <a:ext cx="5536565" cy="203136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6.27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8205" y="1356360"/>
            <a:ext cx="2532380" cy="50057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710" y="1649730"/>
            <a:ext cx="7799705" cy="42729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0305" y="3847465"/>
            <a:ext cx="4944745" cy="182054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6.27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900" y="1388745"/>
            <a:ext cx="2441575" cy="49828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4565" y="1635760"/>
            <a:ext cx="7896225" cy="437324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6890" y="4391025"/>
            <a:ext cx="4344670" cy="153098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6.26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3120" y="1363980"/>
            <a:ext cx="2461895" cy="49174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8390" y="1638935"/>
            <a:ext cx="7671435" cy="42837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715" y="4062730"/>
            <a:ext cx="4817110" cy="175641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6.25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8360" y="1497330"/>
            <a:ext cx="2476500" cy="47548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4715" y="1701165"/>
            <a:ext cx="7763510" cy="42894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3505" y="3254375"/>
            <a:ext cx="4744720" cy="171069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6.25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0895" y="1345565"/>
            <a:ext cx="2522220" cy="50012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9485" y="1682115"/>
            <a:ext cx="7642225" cy="42405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810" y="4100195"/>
            <a:ext cx="4787900" cy="182245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6.25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4715" y="1395730"/>
            <a:ext cx="2502535" cy="49383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9165" y="1580515"/>
            <a:ext cx="7619365" cy="44488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7495" y="4448175"/>
            <a:ext cx="4403725" cy="158115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6.24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7105" y="1368425"/>
            <a:ext cx="2569845" cy="49472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4590" y="1578610"/>
            <a:ext cx="7674610" cy="44564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8925" y="4099560"/>
            <a:ext cx="4512310" cy="174053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6.20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6615" y="1342390"/>
            <a:ext cx="2438400" cy="50476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2330" y="1578610"/>
            <a:ext cx="7875270" cy="44691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310" y="3099435"/>
            <a:ext cx="5131435" cy="183451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6.20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1385" y="1335405"/>
            <a:ext cx="2496185" cy="50780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530" y="1578610"/>
            <a:ext cx="7809230" cy="44392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6875" y="4406265"/>
            <a:ext cx="4490720" cy="161163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9155" y="1370330"/>
            <a:ext cx="2447925" cy="49714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090" y="1578610"/>
            <a:ext cx="7705725" cy="43446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6745" y="4464685"/>
            <a:ext cx="3945890" cy="139065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6.16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5345" y="1442085"/>
            <a:ext cx="2439670" cy="49022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2010" y="1578610"/>
            <a:ext cx="7789545" cy="43440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5280" y="3429000"/>
            <a:ext cx="4192270" cy="156654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6.16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1865" y="1352550"/>
            <a:ext cx="2490470" cy="49377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015" y="1578610"/>
            <a:ext cx="7889240" cy="43294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5330" y="3729355"/>
            <a:ext cx="4933950" cy="173228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590486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7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</a:t>
            </a:r>
            <a:r>
              <a:rPr b="1">
                <a:solidFill>
                  <a:srgbClr val="FF0000"/>
                </a:solidFill>
              </a:rPr>
              <a:t>满仓，指数震荡上行中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5845" y="1620520"/>
            <a:ext cx="4629785" cy="42430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765" y="1624330"/>
            <a:ext cx="4857115" cy="423418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195" y="1391285"/>
            <a:ext cx="2369820" cy="4811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1220" y="1578610"/>
            <a:ext cx="7895590" cy="43446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140" y="3517265"/>
            <a:ext cx="6122670" cy="22225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0275" y="1333500"/>
            <a:ext cx="2697480" cy="49866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7145" y="1646555"/>
            <a:ext cx="7329170" cy="42760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2470" y="2506980"/>
            <a:ext cx="4418330" cy="161163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9155" y="1423035"/>
            <a:ext cx="2594610" cy="50076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845" y="1628775"/>
            <a:ext cx="7685405" cy="43611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4420" y="4779010"/>
            <a:ext cx="3946525" cy="148272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6.11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650" y="1400810"/>
            <a:ext cx="2425065" cy="49498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0445" y="1642745"/>
            <a:ext cx="7690485" cy="42373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8215" y="3776345"/>
            <a:ext cx="5154930" cy="199580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6.10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5665" y="1428750"/>
            <a:ext cx="2419350" cy="48983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5665" y="1645920"/>
            <a:ext cx="7642225" cy="43357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925" y="4251960"/>
            <a:ext cx="4545965" cy="167005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3450" y="1395730"/>
            <a:ext cx="2516505" cy="50038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1870" y="1578610"/>
            <a:ext cx="7792720" cy="43637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2245" y="2851785"/>
            <a:ext cx="4845685" cy="159004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3450" y="1395730"/>
            <a:ext cx="2516505" cy="50038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1870" y="1578610"/>
            <a:ext cx="7792720" cy="43637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2245" y="2851785"/>
            <a:ext cx="4845685" cy="159004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6.4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6465" y="1376045"/>
            <a:ext cx="2456180" cy="49815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530" y="1578610"/>
            <a:ext cx="7891780" cy="43192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605" y="4297680"/>
            <a:ext cx="4364990" cy="150876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6.4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0275" y="1413510"/>
            <a:ext cx="2353945" cy="47802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1578610"/>
            <a:ext cx="7764780" cy="43446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150" y="3402965"/>
            <a:ext cx="5979795" cy="172529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5.30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1380" y="1457960"/>
            <a:ext cx="2413635" cy="48717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3460" y="1578610"/>
            <a:ext cx="7700645" cy="43434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8120" y="3274695"/>
            <a:ext cx="5869305" cy="224028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71675" y="1669415"/>
            <a:ext cx="8029575" cy="4191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5.30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1070" y="1439545"/>
            <a:ext cx="2672715" cy="49307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9670" y="1626870"/>
            <a:ext cx="7667625" cy="42475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5920" y="3345815"/>
            <a:ext cx="5020310" cy="196596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0590" y="1471295"/>
            <a:ext cx="2461895" cy="48037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505" y="1661160"/>
            <a:ext cx="7740650" cy="43243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250" y="3429000"/>
            <a:ext cx="6341745" cy="241808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5030" y="1393190"/>
            <a:ext cx="2352040" cy="48444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070" y="1578610"/>
            <a:ext cx="7884160" cy="43440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7820" y="2199005"/>
            <a:ext cx="5402580" cy="208216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5685" y="1428750"/>
            <a:ext cx="2531110" cy="481457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410" y="1795145"/>
            <a:ext cx="7475855" cy="41275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480" y="2451735"/>
            <a:ext cx="4756785" cy="1960245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0740" y="1379220"/>
            <a:ext cx="2454275" cy="48348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9180" y="1654175"/>
            <a:ext cx="7618730" cy="41929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3665" y="2458085"/>
            <a:ext cx="4315460" cy="165354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5.26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830" y="1403985"/>
            <a:ext cx="2572385" cy="4938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8545" y="1656715"/>
            <a:ext cx="6403340" cy="42659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3740" y="4076065"/>
            <a:ext cx="5545455" cy="17399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5.21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1695" y="1357630"/>
            <a:ext cx="2543175" cy="50419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860" y="1578610"/>
            <a:ext cx="7569200" cy="43440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9965" y="2717165"/>
            <a:ext cx="4777740" cy="152527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5.20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5665" y="1410970"/>
            <a:ext cx="2415540" cy="48475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6620" y="1578610"/>
            <a:ext cx="7905750" cy="43389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500" y="2355850"/>
            <a:ext cx="4469765" cy="1754505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8065" y="1369695"/>
            <a:ext cx="2597785" cy="498411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4285" y="1642110"/>
            <a:ext cx="7388860" cy="42392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5850" y="3161030"/>
            <a:ext cx="4391660" cy="15875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8050" y="1393190"/>
            <a:ext cx="2390775" cy="49015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8375" y="1602740"/>
            <a:ext cx="7611110" cy="42964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1160" y="2755900"/>
            <a:ext cx="4428490" cy="164846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0590" y="1607820"/>
            <a:ext cx="5015230" cy="43148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8695" y="1547495"/>
            <a:ext cx="4935855" cy="4403725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5.16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7885" y="1370965"/>
            <a:ext cx="2495550" cy="50374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75" y="1578610"/>
            <a:ext cx="7831455" cy="43434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3570" y="3869690"/>
            <a:ext cx="5699125" cy="19558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2810" y="1398905"/>
            <a:ext cx="2513330" cy="49301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710" y="1646555"/>
            <a:ext cx="7389495" cy="42767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085" y="3836035"/>
            <a:ext cx="4917440" cy="183896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1870" y="1384935"/>
            <a:ext cx="2431415" cy="49301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7140" y="1578610"/>
            <a:ext cx="6954520" cy="43872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700" y="3967480"/>
            <a:ext cx="5232400" cy="1955165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5.14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6785" y="1341755"/>
            <a:ext cx="2468880" cy="4968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0455" y="1578610"/>
            <a:ext cx="7592695" cy="43440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2290" y="3908425"/>
            <a:ext cx="5463540" cy="1953895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5.14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4255" y="1350645"/>
            <a:ext cx="2628900" cy="50152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595" y="1640205"/>
            <a:ext cx="7463155" cy="42214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645" y="4060190"/>
            <a:ext cx="4562475" cy="1862455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5.13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2970" y="1392555"/>
            <a:ext cx="2527300" cy="49904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625" y="1650365"/>
            <a:ext cx="7414895" cy="42405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0955" y="3582035"/>
            <a:ext cx="5917565" cy="2219325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7275" y="1578610"/>
            <a:ext cx="2417445" cy="47999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2845" y="1709420"/>
            <a:ext cx="5714365" cy="4181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3290" y="4194810"/>
            <a:ext cx="6657975" cy="1773555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72915" y="1603375"/>
            <a:ext cx="5429885" cy="42875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0905" y="3865245"/>
            <a:ext cx="4923790" cy="20008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0" y="918210"/>
            <a:ext cx="2741930" cy="5501005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5350" y="918210"/>
            <a:ext cx="3176270" cy="54336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1662430"/>
            <a:ext cx="5109845" cy="42500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805" y="4095115"/>
            <a:ext cx="5347970" cy="172974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82465" y="1755140"/>
            <a:ext cx="5319395" cy="38239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860" y="1578610"/>
            <a:ext cx="2212340" cy="457263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31260" y="1578610"/>
            <a:ext cx="4727575" cy="4503420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2184726" y="56584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相关概念：长鑫存储概念</a:t>
            </a:r>
            <a:endParaRPr b="1">
              <a:solidFill>
                <a:srgbClr val="FF0000"/>
              </a:solidFill>
            </a:endParaRPr>
          </a:p>
          <a:p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0" y="1495425"/>
            <a:ext cx="2296795" cy="48812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005" y="1607185"/>
            <a:ext cx="7008495" cy="428371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1570" y="1578610"/>
            <a:ext cx="2259330" cy="46532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820" y="1687830"/>
            <a:ext cx="5607050" cy="409321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5.6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3775" y="1438275"/>
            <a:ext cx="2301240" cy="48806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535" y="1728470"/>
            <a:ext cx="5534660" cy="40125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485" y="3429000"/>
            <a:ext cx="5382260" cy="201549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5.6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1710" y="1578610"/>
            <a:ext cx="2237740" cy="46558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015" y="1668145"/>
            <a:ext cx="5360670" cy="42233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975" y="2733040"/>
            <a:ext cx="5340350" cy="2347595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6305" y="1578610"/>
            <a:ext cx="2301240" cy="47986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7570" y="1634490"/>
            <a:ext cx="7614285" cy="42564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945" y="3905885"/>
            <a:ext cx="4620895" cy="1847215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8845" y="1374140"/>
            <a:ext cx="2444750" cy="49352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240" y="1645920"/>
            <a:ext cx="5756275" cy="41776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8780" y="4178300"/>
            <a:ext cx="4574540" cy="179959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3290" y="1578610"/>
            <a:ext cx="2449195" cy="46589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940" y="1624965"/>
            <a:ext cx="7353935" cy="42202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300" y="3942715"/>
            <a:ext cx="4733925" cy="1757045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015" y="1578610"/>
            <a:ext cx="2316480" cy="47936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015" y="1578610"/>
            <a:ext cx="7827010" cy="42348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310" y="3564255"/>
            <a:ext cx="4524375" cy="2073275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5515" y="1365250"/>
            <a:ext cx="2530475" cy="49206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5990" y="1913255"/>
            <a:ext cx="4404360" cy="38239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2140" y="1913255"/>
            <a:ext cx="4460240" cy="38233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1270" y="3686175"/>
            <a:ext cx="4269105" cy="1571625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8670" y="1502410"/>
            <a:ext cx="2607945" cy="48355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2025" y="1578610"/>
            <a:ext cx="7779385" cy="43122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0330" y="2733675"/>
            <a:ext cx="5055870" cy="177863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830" y="1578610"/>
            <a:ext cx="2295525" cy="47650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285" y="1653540"/>
            <a:ext cx="6714490" cy="41624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5310" y="3429000"/>
            <a:ext cx="3535680" cy="216916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2655" y="1578610"/>
            <a:ext cx="2514600" cy="43122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5040" y="1819910"/>
            <a:ext cx="3863975" cy="40709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7925" y="1819910"/>
            <a:ext cx="3827145" cy="4070985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21405" y="1578610"/>
            <a:ext cx="7781925" cy="29051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605" y="1578610"/>
            <a:ext cx="2728595" cy="45751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370" y="2708275"/>
            <a:ext cx="4318635" cy="3182620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581401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4.22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占位符 3"/>
          <p:cNvPicPr>
            <a:picLocks noChangeAspect="1"/>
          </p:cNvPicPr>
          <p:nvPr>
            <p:ph type="pic" sz="quarter" idx="12"/>
          </p:nvPr>
        </p:nvPicPr>
        <p:blipFill>
          <a:blip r:embed="rId1"/>
          <a:stretch>
            <a:fillRect/>
          </a:stretch>
        </p:blipFill>
        <p:spPr>
          <a:xfrm>
            <a:off x="939800" y="1737995"/>
            <a:ext cx="4880610" cy="40227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3690" y="1636395"/>
            <a:ext cx="4204335" cy="4177030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581401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4.22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34515" y="1665605"/>
            <a:ext cx="2957195" cy="42799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270" y="1685290"/>
            <a:ext cx="4431030" cy="4022725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587243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6820" y="1578610"/>
            <a:ext cx="2316480" cy="45624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2260" y="1578610"/>
            <a:ext cx="5893435" cy="4243070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320616" y="594038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8415" y="1673225"/>
            <a:ext cx="3084830" cy="46139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8210" y="1801495"/>
            <a:ext cx="6021705" cy="397383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16781" y="6010234"/>
            <a:ext cx="7820008" cy="544401"/>
          </a:xfrm>
        </p:spPr>
        <p:txBody>
          <a:bodyPr/>
          <a:p>
            <a:r>
              <a:rPr b="1">
                <a:solidFill>
                  <a:srgbClr val="FF0000"/>
                </a:solidFill>
              </a:rPr>
              <a:t>竞价涨停战法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9150" y="1979930"/>
            <a:ext cx="3934460" cy="36290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8195" y="1911985"/>
            <a:ext cx="6502400" cy="3886200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16781" y="6010234"/>
            <a:ext cx="7820008" cy="544401"/>
          </a:xfrm>
        </p:spPr>
        <p:txBody>
          <a:bodyPr/>
          <a:p>
            <a:r>
              <a:rPr b="1">
                <a:solidFill>
                  <a:srgbClr val="FF0000"/>
                </a:solidFill>
              </a:rPr>
              <a:t>仓位控制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17090" y="1605915"/>
            <a:ext cx="7782560" cy="4377690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601023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  </a:t>
            </a:r>
            <a:r>
              <a:rPr b="1">
                <a:solidFill>
                  <a:srgbClr val="FF0000"/>
                </a:solidFill>
              </a:rPr>
              <a:t>选股仓位控制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7400" y="1637665"/>
            <a:ext cx="7667625" cy="431355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3755" y="1377315"/>
            <a:ext cx="2461260" cy="49841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675" y="1578610"/>
            <a:ext cx="7831455" cy="44411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220" y="2793365"/>
            <a:ext cx="5502910" cy="183007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3550" y="1578610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成飞集成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华纺股份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飞亚达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+7.5%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皖通科技：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苏州龙杰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凤凰航运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+8%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中远海发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-4%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王子新材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宁波远洋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+9%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吉华集团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焦作万方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+2.5%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利扬芯片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符合模式的个股：浙江建投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78395" y="45288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3550" y="1578610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5.22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无符合模式的个股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中科信息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5.27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融发核电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+8%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联化科技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+43%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海利尔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锦鸿集团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雄帝科技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绿能慧充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乐普医疗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万邦德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中衡设计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54875" y="444246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信达证券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粤传媒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+18%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美晨科技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辉隆股份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通源石油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中曼石油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+9%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宏辉果蔬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东山精密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诺德股份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6.20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中京电子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-2.5%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川润股份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18985" y="3114675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6.23 </a:t>
            </a:r>
            <a:r>
              <a:rPr 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6.24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中工国际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6.25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新力金融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泰凌微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湘财股份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+7%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6.26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湖南天雁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6.27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迈威生物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爱建集团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模塑科技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维科技术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利君股份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博敏电子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亚星锚链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亿晶光电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-9%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兄弟科技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再升科技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+9%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符合模式的个股：金安国纪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森林包装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 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0" y="0"/>
            <a:ext cx="122936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0"/>
            <a:ext cx="12293600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3445" y="1343025"/>
            <a:ext cx="2519045" cy="5047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2360" y="1578610"/>
            <a:ext cx="7551420" cy="43916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1530" y="2624455"/>
            <a:ext cx="5001260" cy="192849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2787</Words>
  <Application>WPS 演示</Application>
  <PresentationFormat>宽屏</PresentationFormat>
  <Paragraphs>462</Paragraphs>
  <Slides>87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87</vt:i4>
      </vt:variant>
    </vt:vector>
  </HeadingPairs>
  <TitlesOfParts>
    <vt:vector size="109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1416</cp:revision>
  <dcterms:created xsi:type="dcterms:W3CDTF">2019-06-19T02:08:00Z</dcterms:created>
  <dcterms:modified xsi:type="dcterms:W3CDTF">2025-07-08T00:51:21Z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CED47DF2B71A4742BB4D06D31D7087EB_13</vt:lpwstr>
  </property>
</Properties>
</file>