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92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878" r:id="rId10"/>
    <p:sldId id="1323" r:id="rId11"/>
    <p:sldId id="1330" r:id="rId12"/>
    <p:sldId id="1328" r:id="rId13"/>
    <p:sldId id="1327" r:id="rId14"/>
    <p:sldId id="1325" r:id="rId15"/>
    <p:sldId id="1326" r:id="rId16"/>
    <p:sldId id="1324" r:id="rId17"/>
    <p:sldId id="1320" r:id="rId18"/>
    <p:sldId id="1319" r:id="rId19"/>
    <p:sldId id="1318" r:id="rId20"/>
    <p:sldId id="1317" r:id="rId21"/>
    <p:sldId id="1315" r:id="rId22"/>
    <p:sldId id="1316" r:id="rId23"/>
    <p:sldId id="1314" r:id="rId24"/>
    <p:sldId id="1313" r:id="rId25"/>
    <p:sldId id="1309" r:id="rId26"/>
    <p:sldId id="1310" r:id="rId27"/>
    <p:sldId id="1308" r:id="rId28"/>
    <p:sldId id="1307" r:id="rId29"/>
    <p:sldId id="1304" r:id="rId30"/>
    <p:sldId id="1303" r:id="rId31"/>
    <p:sldId id="1302" r:id="rId32"/>
    <p:sldId id="1301" r:id="rId33"/>
    <p:sldId id="1300" r:id="rId34"/>
    <p:sldId id="1298" r:id="rId35"/>
    <p:sldId id="1297" r:id="rId36"/>
    <p:sldId id="1296" r:id="rId37"/>
    <p:sldId id="1295" r:id="rId38"/>
    <p:sldId id="1293" r:id="rId39"/>
    <p:sldId id="1291" r:id="rId40"/>
    <p:sldId id="1289" r:id="rId41"/>
    <p:sldId id="1287" r:id="rId42"/>
    <p:sldId id="1286" r:id="rId43"/>
    <p:sldId id="1285" r:id="rId44"/>
    <p:sldId id="1284" r:id="rId45"/>
    <p:sldId id="1281" r:id="rId46"/>
    <p:sldId id="1277" r:id="rId47"/>
    <p:sldId id="1280" r:id="rId48"/>
    <p:sldId id="1278" r:id="rId49"/>
    <p:sldId id="1275" r:id="rId50"/>
    <p:sldId id="1272" r:id="rId51"/>
    <p:sldId id="1270" r:id="rId52"/>
    <p:sldId id="1269" r:id="rId53"/>
    <p:sldId id="1268" r:id="rId54"/>
    <p:sldId id="1266" r:id="rId55"/>
    <p:sldId id="1265" r:id="rId56"/>
    <p:sldId id="1264" r:id="rId57"/>
    <p:sldId id="1262" r:id="rId58"/>
    <p:sldId id="1261" r:id="rId59"/>
    <p:sldId id="1260" r:id="rId60"/>
    <p:sldId id="1258" r:id="rId61"/>
    <p:sldId id="1256" r:id="rId62"/>
    <p:sldId id="1252" r:id="rId63"/>
    <p:sldId id="1249" r:id="rId64"/>
    <p:sldId id="1254" r:id="rId65"/>
    <p:sldId id="1253" r:id="rId66"/>
    <p:sldId id="1251" r:id="rId67"/>
    <p:sldId id="1250" r:id="rId68"/>
    <p:sldId id="1236" r:id="rId69"/>
    <p:sldId id="1247" r:id="rId70"/>
    <p:sldId id="1248" r:id="rId71"/>
    <p:sldId id="1246" r:id="rId72"/>
    <p:sldId id="1244" r:id="rId73"/>
    <p:sldId id="1245" r:id="rId74"/>
    <p:sldId id="1243" r:id="rId75"/>
    <p:sldId id="1240" r:id="rId76"/>
    <p:sldId id="1239" r:id="rId77"/>
    <p:sldId id="1233" r:id="rId78"/>
    <p:sldId id="1131" r:id="rId79"/>
    <p:sldId id="1237" r:id="rId80"/>
    <p:sldId id="1191" r:id="rId81"/>
    <p:sldId id="1234" r:id="rId82"/>
    <p:sldId id="1235" r:id="rId83"/>
    <p:sldId id="1184" r:id="rId84"/>
    <p:sldId id="1238" r:id="rId85"/>
    <p:sldId id="1273" r:id="rId86"/>
    <p:sldId id="1292" r:id="rId87"/>
    <p:sldId id="1305" r:id="rId88"/>
    <p:sldId id="1329" r:id="rId89"/>
    <p:sldId id="1217" r:id="rId90"/>
    <p:sldId id="1190" r:id="rId91"/>
  </p:sldIdLst>
  <p:sldSz cx="12192000" cy="6858000"/>
  <p:notesSz cx="6858000" cy="9144000"/>
  <p:custDataLst>
    <p:tags r:id="rId9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</p14:sldIdLst>
        </p14:section>
        <p14:section name="市场节奏" id="{D8B0A2C5-1F55-4F56-9B21-CF550DA541C3}">
          <p14:sldIdLst>
            <p14:sldId id="878"/>
            <p14:sldId id="1323"/>
            <p14:sldId id="1330"/>
            <p14:sldId id="1328"/>
            <p14:sldId id="1327"/>
            <p14:sldId id="1325"/>
            <p14:sldId id="1326"/>
            <p14:sldId id="1324"/>
            <p14:sldId id="1320"/>
            <p14:sldId id="1319"/>
            <p14:sldId id="1318"/>
            <p14:sldId id="1317"/>
            <p14:sldId id="1315"/>
            <p14:sldId id="1316"/>
            <p14:sldId id="1314"/>
            <p14:sldId id="1313"/>
            <p14:sldId id="1309"/>
            <p14:sldId id="1310"/>
            <p14:sldId id="1308"/>
            <p14:sldId id="1307"/>
            <p14:sldId id="1304"/>
            <p14:sldId id="1303"/>
            <p14:sldId id="1302"/>
            <p14:sldId id="1301"/>
            <p14:sldId id="1300"/>
            <p14:sldId id="1298"/>
            <p14:sldId id="1297"/>
            <p14:sldId id="1296"/>
            <p14:sldId id="1295"/>
            <p14:sldId id="1293"/>
            <p14:sldId id="1291"/>
            <p14:sldId id="1289"/>
            <p14:sldId id="1287"/>
            <p14:sldId id="1286"/>
            <p14:sldId id="1285"/>
            <p14:sldId id="1284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92"/>
            <p14:sldId id="1305"/>
            <p14:sldId id="1329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7" Type="http://schemas.openxmlformats.org/officeDocument/2006/relationships/tags" Target="tags/tag21.xml"/><Relationship Id="rId96" Type="http://schemas.openxmlformats.org/officeDocument/2006/relationships/commentAuthors" Target="commentAuthors.xml"/><Relationship Id="rId95" Type="http://schemas.openxmlformats.org/officeDocument/2006/relationships/tableStyles" Target="tableStyles.xml"/><Relationship Id="rId94" Type="http://schemas.openxmlformats.org/officeDocument/2006/relationships/viewProps" Target="viewProps.xml"/><Relationship Id="rId93" Type="http://schemas.openxmlformats.org/officeDocument/2006/relationships/presProps" Target="presProps.xml"/><Relationship Id="rId92" Type="http://schemas.openxmlformats.org/officeDocument/2006/relationships/handoutMaster" Target="handoutMasters/handoutMaster1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image" Target="../media/image150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image" Target="../media/image153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image" Target="../media/image156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image" Target="../media/image159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image" Target="../media/image162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image" Target="../media/image165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image" Target="../media/image1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2.png"/><Relationship Id="rId1" Type="http://schemas.openxmlformats.org/officeDocument/2006/relationships/image" Target="../media/image1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4.png"/><Relationship Id="rId1" Type="http://schemas.openxmlformats.org/officeDocument/2006/relationships/image" Target="../media/image1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6.png"/><Relationship Id="rId1" Type="http://schemas.openxmlformats.org/officeDocument/2006/relationships/image" Target="../media/image175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image" Target="../media/image177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image" Target="../media/image180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image" Target="../media/image183.pn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image" Target="../media/image186.pn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image" Target="../media/image189.pn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image" Target="../media/image192.png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98.png"/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image" Target="../media/image19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image" Target="../media/image199.pn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image" Target="../media/image202.pn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image" Target="../media/image205.png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image" Target="../media/image2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2.png"/><Relationship Id="rId1" Type="http://schemas.openxmlformats.org/officeDocument/2006/relationships/image" Target="../media/image2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4.png"/><Relationship Id="rId1" Type="http://schemas.openxmlformats.org/officeDocument/2006/relationships/image" Target="../media/image2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6.png"/><Relationship Id="rId1" Type="http://schemas.openxmlformats.org/officeDocument/2006/relationships/image" Target="../media/image21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8.png"/><Relationship Id="rId1" Type="http://schemas.openxmlformats.org/officeDocument/2006/relationships/image" Target="../media/image21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20.png"/><Relationship Id="rId1" Type="http://schemas.openxmlformats.org/officeDocument/2006/relationships/image" Target="../media/image21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3.png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image" Target="../media/image224.png"/></Relationships>
</file>

<file path=ppt/slides/_rels/slide8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27.png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23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情绪高亢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去弱留强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445" y="1343025"/>
            <a:ext cx="2519045" cy="5047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551420" cy="4391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530" y="2624455"/>
            <a:ext cx="5001260" cy="19284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1343660"/>
            <a:ext cx="2428875" cy="49714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545" y="1578610"/>
            <a:ext cx="7740015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515" y="2349500"/>
            <a:ext cx="4471670" cy="16630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352550"/>
            <a:ext cx="2505710" cy="50050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690" y="1578610"/>
            <a:ext cx="7889875" cy="434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439285"/>
            <a:ext cx="4354195" cy="15932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80490"/>
            <a:ext cx="2604770" cy="5008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295" y="1578610"/>
            <a:ext cx="7828915" cy="43300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610" y="5083810"/>
            <a:ext cx="3448050" cy="13830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730" y="1335405"/>
            <a:ext cx="2468880" cy="50139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10" y="1578610"/>
            <a:ext cx="7839710" cy="4404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520" y="3368675"/>
            <a:ext cx="3355340" cy="12071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68425"/>
            <a:ext cx="2484755" cy="5015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30" y="1578610"/>
            <a:ext cx="7753350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215" y="4301490"/>
            <a:ext cx="4187190" cy="14452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775" y="1421765"/>
            <a:ext cx="2428240" cy="49860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690" y="1578610"/>
            <a:ext cx="8056245" cy="4344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070" y="3731260"/>
            <a:ext cx="3691255" cy="13176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1328420"/>
            <a:ext cx="2510155" cy="5142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005" y="1578610"/>
            <a:ext cx="7698105" cy="4364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225" y="4892040"/>
            <a:ext cx="3964940" cy="1498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765" y="1324610"/>
            <a:ext cx="2508250" cy="5016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180" y="1646555"/>
            <a:ext cx="7800340" cy="4342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45" y="3891280"/>
            <a:ext cx="5536565" cy="20313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56360"/>
            <a:ext cx="2532380" cy="5005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649730"/>
            <a:ext cx="7799705" cy="42729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305" y="3847465"/>
            <a:ext cx="4944745" cy="18205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0" y="1388745"/>
            <a:ext cx="2441575" cy="4982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565" y="1635760"/>
            <a:ext cx="7896225" cy="43732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890" y="4391025"/>
            <a:ext cx="4344670" cy="15309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120" y="1363980"/>
            <a:ext cx="2461895" cy="4917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90" y="1638935"/>
            <a:ext cx="7671435" cy="4283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715" y="4062730"/>
            <a:ext cx="4817110" cy="17564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497330"/>
            <a:ext cx="2476500" cy="4754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701165"/>
            <a:ext cx="7763510" cy="4289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505" y="3254375"/>
            <a:ext cx="4744720" cy="17106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45565"/>
            <a:ext cx="2522220" cy="5001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485" y="1682115"/>
            <a:ext cx="7642225" cy="42405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810" y="4100195"/>
            <a:ext cx="4787900" cy="18224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395730"/>
            <a:ext cx="2502535" cy="4938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165" y="1580515"/>
            <a:ext cx="7619365" cy="4448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495" y="4448175"/>
            <a:ext cx="4403725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105" y="1368425"/>
            <a:ext cx="2569845" cy="4947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590" y="1578610"/>
            <a:ext cx="7674610" cy="4456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4099560"/>
            <a:ext cx="4512310" cy="17405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615" y="1342390"/>
            <a:ext cx="2438400" cy="50476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30" y="1578610"/>
            <a:ext cx="7875270" cy="44691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099435"/>
            <a:ext cx="5131435" cy="183451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385" y="1335405"/>
            <a:ext cx="2496185" cy="50780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09230" cy="4439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75" y="4406265"/>
            <a:ext cx="449072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370330"/>
            <a:ext cx="2447925" cy="4971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090" y="1578610"/>
            <a:ext cx="7705725" cy="434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745" y="4464685"/>
            <a:ext cx="3945890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442085"/>
            <a:ext cx="2439670" cy="4902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10" y="1578610"/>
            <a:ext cx="778954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0" y="3429000"/>
            <a:ext cx="4192270" cy="15665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065" y="1564640"/>
            <a:ext cx="4982210" cy="4340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165" y="1578610"/>
            <a:ext cx="4808220" cy="43262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1352550"/>
            <a:ext cx="2490470" cy="4937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15" y="1578610"/>
            <a:ext cx="7889240" cy="4329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330" y="3729355"/>
            <a:ext cx="4933950" cy="17322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391285"/>
            <a:ext cx="2369820" cy="4811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20" y="1578610"/>
            <a:ext cx="7895590" cy="4344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40" y="3517265"/>
            <a:ext cx="6122670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333500"/>
            <a:ext cx="2697480" cy="4986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646555"/>
            <a:ext cx="7329170" cy="4276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470" y="2506980"/>
            <a:ext cx="441833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423035"/>
            <a:ext cx="2594610" cy="5007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45" y="1628775"/>
            <a:ext cx="7685405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20" y="4779010"/>
            <a:ext cx="3946525" cy="14827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400810"/>
            <a:ext cx="2425065" cy="4949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45" y="1642745"/>
            <a:ext cx="7690485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15" y="3776345"/>
            <a:ext cx="5154930" cy="199580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8750"/>
            <a:ext cx="2419350" cy="4898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65" y="1645920"/>
            <a:ext cx="7642225" cy="4335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4251960"/>
            <a:ext cx="4545965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6045"/>
            <a:ext cx="2456180" cy="4981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91780" cy="431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05" y="4297680"/>
            <a:ext cx="4364990" cy="150876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413510"/>
            <a:ext cx="235394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78610"/>
            <a:ext cx="7764780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3402965"/>
            <a:ext cx="597979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1578610"/>
            <a:ext cx="8091170" cy="437261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457960"/>
            <a:ext cx="2413635" cy="4871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578610"/>
            <a:ext cx="7700645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3274695"/>
            <a:ext cx="5869305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439545"/>
            <a:ext cx="2672715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70" y="1626870"/>
            <a:ext cx="7667625" cy="424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3345815"/>
            <a:ext cx="5020310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255" y="1655445"/>
            <a:ext cx="5050155" cy="4219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50" y="1604645"/>
            <a:ext cx="4967605" cy="432117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7500" y="1578610"/>
            <a:ext cx="3933825" cy="436880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184091" y="582608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相关概念：多胎概念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29690"/>
            <a:ext cx="2595245" cy="5078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75" y="1578610"/>
            <a:ext cx="7600950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660" y="3164205"/>
            <a:ext cx="4184650" cy="1409065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395" y="45288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雄帝科技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绿能慧充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乐普医疗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中衡设计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444246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信达证券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粤传媒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美晨科技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辉隆股份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通源石油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中曼石油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宏辉果蔬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东山精密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诺德股份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中京电子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-2.5%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川润股份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985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6.23 </a:t>
            </a:r>
            <a:r>
              <a:rPr 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中工国际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新力金融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泰凌微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湖南天雁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迈威生物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爱建集团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模塑科技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维科技术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博敏电子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亚星锚链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亿晶光电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-9%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兄弟科技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再升科技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金安国纪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森林包装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符合模式的个股：九鼎新材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755" y="1377315"/>
            <a:ext cx="2461260" cy="49841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675" y="1578610"/>
            <a:ext cx="7831455" cy="4441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220" y="2793365"/>
            <a:ext cx="5502910" cy="18300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2817</Words>
  <Application>WPS 演示</Application>
  <PresentationFormat>宽屏</PresentationFormat>
  <Paragraphs>466</Paragraphs>
  <Slides>88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88</vt:i4>
      </vt:variant>
    </vt:vector>
  </HeadingPairs>
  <TitlesOfParts>
    <vt:vector size="110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1417</cp:revision>
  <dcterms:created xsi:type="dcterms:W3CDTF">2019-06-19T02:08:00Z</dcterms:created>
  <dcterms:modified xsi:type="dcterms:W3CDTF">2025-07-09T00:54:52Z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98F46E0E1421483FAA3FC12B606606AB_13</vt:lpwstr>
  </property>
</Properties>
</file>