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4" r:id="rId10"/>
    <p:sldId id="1341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14.pn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r>
              <a:rPr lang="zh-CN" altLang="en-US" sz="2000" dirty="0"/>
              <a:t>国务院总理李强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31</a:t>
            </a:r>
            <a:r>
              <a:rPr lang="zh-CN" altLang="en-US" sz="2000" dirty="0"/>
              <a:t>日主持召开国务院常务会议。会议审议通过《关于深入实施</a:t>
            </a:r>
            <a:r>
              <a:rPr lang="en-US" altLang="zh-CN" sz="2000" dirty="0"/>
              <a:t>“</a:t>
            </a:r>
            <a:r>
              <a:rPr lang="zh-CN" altLang="en-US" sz="2000" dirty="0"/>
              <a:t>人工智能</a:t>
            </a:r>
            <a:r>
              <a:rPr lang="en-US" altLang="zh-CN" sz="2000" dirty="0"/>
              <a:t>+”</a:t>
            </a:r>
            <a:r>
              <a:rPr lang="zh-CN" altLang="en-US" sz="2000" dirty="0"/>
              <a:t>行动的意见》。会议指出，要深入实施</a:t>
            </a:r>
            <a:r>
              <a:rPr lang="en-US" altLang="zh-CN" sz="2000" dirty="0"/>
              <a:t>“</a:t>
            </a:r>
            <a:r>
              <a:rPr lang="zh-CN" altLang="en-US" sz="2000" dirty="0"/>
              <a:t>人工智能</a:t>
            </a:r>
            <a:r>
              <a:rPr lang="en-US" altLang="zh-CN" sz="2000" dirty="0"/>
              <a:t>+”</a:t>
            </a:r>
            <a:r>
              <a:rPr lang="zh-CN" altLang="en-US" sz="2000" dirty="0"/>
              <a:t>行动，大力推进人工智能规模化商业化应用，推动人工智能在经济社会发展各领域加快普及、深度融合，形成以创新带应用、以应用促创新的良性循环。会议还研究了其他事项。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、国产替代：</a:t>
            </a:r>
            <a:endParaRPr lang="zh-CN" altLang="en-US" sz="2000" dirty="0"/>
          </a:p>
          <a:p>
            <a:r>
              <a:rPr lang="zh-CN" altLang="en-US" sz="2000" dirty="0"/>
              <a:t>近日，英伟达算力芯片被曝出存在严重安全问题。此前，美议员呼吁要求美出口的先进芯片必须配备</a:t>
            </a:r>
            <a:r>
              <a:rPr lang="en-US" altLang="zh-CN" sz="2000" dirty="0"/>
              <a:t>“</a:t>
            </a:r>
            <a:r>
              <a:rPr lang="zh-CN" altLang="en-US" sz="2000" dirty="0"/>
              <a:t>追踪定位</a:t>
            </a:r>
            <a:r>
              <a:rPr lang="en-US" altLang="zh-CN" sz="2000" dirty="0"/>
              <a:t>”</a:t>
            </a:r>
            <a:r>
              <a:rPr lang="zh-CN" altLang="en-US" sz="2000" dirty="0"/>
              <a:t>功能。美人工智能领域专家透露，英伟达算力芯片</a:t>
            </a:r>
            <a:r>
              <a:rPr lang="en-US" altLang="zh-CN" sz="2000" dirty="0"/>
              <a:t>“</a:t>
            </a:r>
            <a:r>
              <a:rPr lang="zh-CN" altLang="en-US" sz="2000" dirty="0"/>
              <a:t>追踪定位</a:t>
            </a:r>
            <a:r>
              <a:rPr lang="en-US" altLang="zh-CN" sz="2000" dirty="0"/>
              <a:t>”“</a:t>
            </a:r>
            <a:r>
              <a:rPr lang="zh-CN" altLang="en-US" sz="2000" dirty="0"/>
              <a:t>远程关闭</a:t>
            </a:r>
            <a:r>
              <a:rPr lang="en-US" altLang="zh-CN" sz="2000" dirty="0"/>
              <a:t>”</a:t>
            </a:r>
            <a:r>
              <a:rPr lang="zh-CN" altLang="en-US" sz="2000" dirty="0"/>
              <a:t>技术已成熟。为维护中国用户网络安全、数据安全，依据《网络安全法》《数据安全法》《个人信息保护法》有关规定，国家互联网信息办公室于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31</a:t>
            </a:r>
            <a:r>
              <a:rPr lang="zh-CN" altLang="en-US" sz="2000" dirty="0"/>
              <a:t>日约谈了英伟达公司，要求英伟达公司就对华销售的</a:t>
            </a:r>
            <a:r>
              <a:rPr lang="en-US" altLang="zh-CN" sz="2000" dirty="0"/>
              <a:t>H20</a:t>
            </a:r>
            <a:r>
              <a:rPr lang="zh-CN" altLang="en-US" sz="2000" dirty="0"/>
              <a:t>算力芯片漏洞后门安全风险问题进行说明并提交相关证明材料。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、医药：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国家卫生健康委和国家中医药管理局发布基孔肯雅热诊疗方案（</a:t>
            </a:r>
            <a:r>
              <a:rPr lang="en-US" altLang="zh-CN" sz="2000" dirty="0"/>
              <a:t>2025</a:t>
            </a:r>
            <a:r>
              <a:rPr lang="zh-CN" altLang="en-US" sz="2000" dirty="0"/>
              <a:t>年版）。诊疗方案指出，基孔肯雅热感染引起，经伊蚊叮咬传播的急性传染病，临床以发热、关节痛、皮疹为主要特征。基孔肯雅热在全球热带和亚热带地区广泛流行，流行范围呈持续扩大趋势。我国伊蚊分布广泛，近年来已经发生多起境外输入病例导致的本地传播疫情。目前我国尚无可供使用的基孔肯雅病毒疫苗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仓位：六成</a:t>
            </a:r>
            <a:r>
              <a:rPr lang="en-US" altLang="zh-CN" sz="2000" dirty="0"/>
              <a:t>——</a:t>
            </a:r>
            <a:r>
              <a:rPr lang="zh-CN" altLang="en-US" sz="2000" dirty="0"/>
              <a:t>八成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95" y="869950"/>
            <a:ext cx="10005695" cy="53352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WPS 演示</Application>
  <PresentationFormat>宽屏</PresentationFormat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241</cp:revision>
  <dcterms:created xsi:type="dcterms:W3CDTF">2024-06-11T06:30:00Z</dcterms:created>
  <dcterms:modified xsi:type="dcterms:W3CDTF">2025-08-01T04:03:58Z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2052-12.1.0.21915</vt:lpwstr>
  </property>
</Properties>
</file>