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61" r:id="rId18"/>
    <p:sldId id="4452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量化资金已成主力军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0545" y="1400175"/>
            <a:ext cx="6010275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4595" y="755650"/>
            <a:ext cx="9782175" cy="54686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5955" y="911225"/>
            <a:ext cx="1106678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、机器人：</a:t>
            </a:r>
            <a:endParaRPr lang="zh-CN" altLang="en-US" sz="2000" dirty="0"/>
          </a:p>
          <a:p>
            <a:r>
              <a:rPr lang="zh-CN" altLang="en-US" sz="2000" dirty="0"/>
              <a:t>据韩媒报道，业内人士5日透露，三星电子已证实，其子公司</a:t>
            </a:r>
            <a:r>
              <a:rPr lang="en-US" altLang="zh-CN" sz="2000" dirty="0"/>
              <a:t>Rainbow Robotics</a:t>
            </a:r>
            <a:r>
              <a:rPr lang="zh-CN" altLang="en-US" sz="2000" dirty="0"/>
              <a:t>正独立研发人形机器人。此前有消息称，三星计划在龟尾市建设人形机器人量产基地，项目总投资约13万亿韩元（约合人民币616亿元）。</a:t>
            </a:r>
            <a:endParaRPr lang="zh-CN" altLang="en-US" sz="2000" dirty="0"/>
          </a:p>
          <a:p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、有色：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8月5日夜间，</a:t>
            </a:r>
            <a:r>
              <a:rPr lang="en-US" altLang="zh-CN" sz="2000" dirty="0"/>
              <a:t>COMEX</a:t>
            </a:r>
            <a:r>
              <a:rPr lang="zh-CN" altLang="en-US" sz="2000" dirty="0"/>
              <a:t>黄金期货暴涨3.74%报4308美元/盎司，</a:t>
            </a:r>
            <a:r>
              <a:rPr lang="en-US" altLang="zh-CN" sz="2000" dirty="0"/>
              <a:t>COMEX</a:t>
            </a:r>
            <a:r>
              <a:rPr lang="zh-CN" altLang="en-US" sz="2000" dirty="0"/>
              <a:t>白银涨3.34%报62.26美元/盎司，双双创出近期新高；美伊霍尔木兹海峡重开谈判持续推进，叠加全球央行购金趋势延续，黄金避险与货币属性双重驱动；8月6日早间报道，美国将于本月下旬起禁止出口钨废料和回收电池材料，稀缺金属供给收缩预期进一步强化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、算力硬件：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8月电子布价格出现年内最大单月涨幅，1080/2116/7628系列均价上涨17%至18%，年内累计涨幅高达118%至165%，</a:t>
            </a:r>
            <a:r>
              <a:rPr lang="en-US" altLang="zh-CN" sz="2000" dirty="0"/>
              <a:t>AI</a:t>
            </a:r>
            <a:r>
              <a:rPr lang="zh-CN" altLang="en-US" sz="2000" dirty="0"/>
              <a:t>电源持续挤占传统玻纤供给，成本正加速向覆铜板传导；8月6日华尔街见闻报道，受</a:t>
            </a:r>
            <a:r>
              <a:rPr lang="en-US" altLang="zh-CN" sz="2000" dirty="0"/>
              <a:t>AI</a:t>
            </a:r>
            <a:r>
              <a:rPr lang="zh-CN" altLang="en-US" sz="2000" dirty="0"/>
              <a:t>算力挤占全球先进制程与显存产能影响，显卡"一日一价"全球暴涨，日本技嘉显卡涨幅20%至40%，国内</a:t>
            </a:r>
            <a:r>
              <a:rPr lang="en-US" altLang="zh-CN" sz="2000" dirty="0"/>
              <a:t>RTX 5060 Ti</a:t>
            </a:r>
            <a:r>
              <a:rPr lang="zh-CN" altLang="en-US" sz="2000" dirty="0"/>
              <a:t>涨超千元，</a:t>
            </a:r>
            <a:r>
              <a:rPr lang="en-US" altLang="zh-CN" sz="2000" dirty="0"/>
              <a:t>GDDR</a:t>
            </a:r>
            <a:r>
              <a:rPr lang="zh-CN" altLang="en-US" sz="2000" dirty="0"/>
              <a:t>显存供需紧张预计至少延续至2027年下半年。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1513</Words>
  <Application>WPS 演示</Application>
  <PresentationFormat>宽屏</PresentationFormat>
  <Paragraphs>142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530</cp:revision>
  <dcterms:created xsi:type="dcterms:W3CDTF">2024-06-11T06:30:00Z</dcterms:created>
  <dcterms:modified xsi:type="dcterms:W3CDTF">2026-08-06T01:04:42Z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2052-12.1.0.28043</vt:lpwstr>
  </property>
</Properties>
</file>