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4" r:id="rId10"/>
    <p:sldId id="1341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14.pn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zh-CN" altLang="en-US" sz="2000" dirty="0"/>
              <a:t>上海市人民政府办公厅发布《上海市具身智能产业发展实施方案》。其中提到，到</a:t>
            </a:r>
            <a:r>
              <a:rPr lang="en-US" altLang="zh-CN" sz="2000" dirty="0"/>
              <a:t>2027</a:t>
            </a:r>
            <a:r>
              <a:rPr lang="zh-CN" altLang="en-US" sz="2000" dirty="0"/>
              <a:t>年，实现具身模型、具身语料等方面核心算法与技术突破不少于</a:t>
            </a:r>
            <a:r>
              <a:rPr lang="en-US" altLang="zh-CN" sz="2000" dirty="0"/>
              <a:t>20</a:t>
            </a:r>
            <a:r>
              <a:rPr lang="zh-CN" altLang="en-US" sz="2000" dirty="0"/>
              <a:t>项；建设不少于</a:t>
            </a:r>
            <a:r>
              <a:rPr lang="en-US" altLang="zh-CN" sz="2000" dirty="0"/>
              <a:t>4</a:t>
            </a:r>
            <a:r>
              <a:rPr lang="zh-CN" altLang="en-US" sz="2000" dirty="0"/>
              <a:t>个具身智能高质量孵化器，实现百家行业骨干企业集聚、百大创新应用场景落地与百件国际领先产品推广；具身智能核心产业规模突破</a:t>
            </a:r>
            <a:r>
              <a:rPr lang="en-US" altLang="zh-CN" sz="2000" dirty="0"/>
              <a:t>500</a:t>
            </a:r>
            <a:r>
              <a:rPr lang="zh-CN" altLang="en-US" sz="2000" dirty="0"/>
              <a:t>亿元。该方案自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日起施行，有效期至</a:t>
            </a:r>
            <a:r>
              <a:rPr lang="en-US" altLang="zh-CN" sz="2000" dirty="0"/>
              <a:t>2028</a:t>
            </a:r>
            <a:r>
              <a:rPr lang="zh-CN" altLang="en-US" sz="2000" dirty="0"/>
              <a:t>年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27</a:t>
            </a:r>
            <a:r>
              <a:rPr lang="zh-CN" altLang="en-US" sz="2000" dirty="0"/>
              <a:t>日。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、光伏：</a:t>
            </a:r>
            <a:endParaRPr lang="zh-CN" altLang="en-US" sz="2000" dirty="0"/>
          </a:p>
          <a:p>
            <a:r>
              <a:rPr lang="zh-CN" altLang="en-US" sz="2000" dirty="0"/>
              <a:t>中国光伏行业协会消息，国家发改委、市场监管总局研究起草了《价格法修正草案（征求意见稿）》，并于近期面向社会公开征求意见。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、软件：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随着我国制造业加快向智能制造转型升级，工业软件正成为核心基础性工具，驱动着制造管理流程优化、生产模式改变以及全要素生产率提高，是加快建设现代化产业体系的重要工具。工业软件更新升级被纳入</a:t>
            </a:r>
            <a:r>
              <a:rPr lang="en-US" altLang="zh-CN" sz="2000" dirty="0"/>
              <a:t>“</a:t>
            </a:r>
            <a:r>
              <a:rPr lang="zh-CN" altLang="en-US" sz="2000" dirty="0"/>
              <a:t>两新</a:t>
            </a:r>
            <a:r>
              <a:rPr lang="en-US" altLang="zh-CN" sz="2000" dirty="0"/>
              <a:t>”</a:t>
            </a:r>
            <a:r>
              <a:rPr lang="zh-CN" altLang="en-US" sz="2000" dirty="0"/>
              <a:t>政策支持范围，意味着国家会通过政策引导和资金支持等方式，鼓励相关企业加大对工业软件的投入。短期来看将带动投资规模的扩大，长期来看会对提升产业竞争力、加快建设现代化产业体系起到重要推动作用。工业软件行业有望迎来新一轮发展机遇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652145"/>
            <a:ext cx="10586720" cy="5553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WPS 演示</Application>
  <PresentationFormat>宽屏</PresentationFormat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246</cp:revision>
  <dcterms:created xsi:type="dcterms:W3CDTF">2024-06-11T06:30:00Z</dcterms:created>
  <dcterms:modified xsi:type="dcterms:W3CDTF">2025-08-07T00:58:18Z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2052-12.1.0.21915</vt:lpwstr>
  </property>
</Properties>
</file>