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6" r:id="rId8"/>
    <p:sldId id="4442" r:id="rId9"/>
    <p:sldId id="4444" r:id="rId10"/>
    <p:sldId id="1341" r:id="rId11"/>
    <p:sldId id="4272" r:id="rId12"/>
    <p:sldId id="4270" r:id="rId13"/>
    <p:sldId id="4278" r:id="rId14"/>
    <p:sldId id="4339"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3.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2.xml"/><Relationship Id="rId2" Type="http://schemas.openxmlformats.org/officeDocument/2006/relationships/image" Target="../media/image14.png"/><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6.png"/><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、脑机接口：</a:t>
            </a:r>
            <a:endParaRPr lang="zh-CN" altLang="en-US" sz="2000" dirty="0"/>
          </a:p>
          <a:p>
            <a:r>
              <a:rPr lang="zh-CN" altLang="en-US" sz="2000" dirty="0"/>
              <a:t>工信部等七部门发布关于推动脑机接口产业创新发展的实施意见。其中提出，到</a:t>
            </a:r>
            <a:r>
              <a:rPr lang="en-US" altLang="zh-CN" sz="2000" dirty="0"/>
              <a:t>2027</a:t>
            </a:r>
            <a:r>
              <a:rPr lang="zh-CN" altLang="en-US" sz="2000" dirty="0"/>
              <a:t>年，脑机接口关键技术取得突破，初步建立先进的技术体系、产业体系和标准体系。电极、芯片和整机产品性能达到国际先进水平，脑机接口产品在工业制造、医疗健康、生活消费等加快应用。产业规模不断壮大，打造</a:t>
            </a:r>
            <a:r>
              <a:rPr lang="en-US" altLang="zh-CN" sz="2000" dirty="0"/>
              <a:t>2</a:t>
            </a:r>
            <a:r>
              <a:rPr lang="zh-CN" altLang="en-US" sz="2000" dirty="0"/>
              <a:t>至</a:t>
            </a:r>
            <a:r>
              <a:rPr lang="en-US" altLang="zh-CN" sz="2000" dirty="0"/>
              <a:t>3</a:t>
            </a:r>
            <a:r>
              <a:rPr lang="zh-CN" altLang="en-US" sz="2000" dirty="0"/>
              <a:t>个产业发展集聚区，开拓一批新场景、新模式、新业态。</a:t>
            </a:r>
            <a:endParaRPr lang="zh-CN" altLang="en-US" sz="2000" dirty="0"/>
          </a:p>
          <a:p>
            <a:endParaRPr lang="zh-CN" altLang="en-US" sz="2000" dirty="0"/>
          </a:p>
          <a:p>
            <a:r>
              <a:rPr lang="en-US" altLang="zh-CN" sz="2000" dirty="0"/>
              <a:t>2</a:t>
            </a:r>
            <a:r>
              <a:rPr lang="zh-CN" altLang="en-US" sz="2000" dirty="0"/>
              <a:t>、稀土永磁：</a:t>
            </a:r>
            <a:endParaRPr lang="zh-CN" altLang="en-US" sz="2000" dirty="0"/>
          </a:p>
          <a:p>
            <a:r>
              <a:rPr lang="zh-CN" altLang="en-US" sz="2000" dirty="0"/>
              <a:t>据报道，国内首条稀土盘式电机智能示范线在内蒙古包头市稀土新材料技术创新中心建成投产，其首款成熟产品</a:t>
            </a:r>
            <a:r>
              <a:rPr lang="en-US" altLang="zh-CN" sz="2000" dirty="0"/>
              <a:t>——</a:t>
            </a:r>
            <a:r>
              <a:rPr lang="zh-CN" altLang="en-US" sz="2000" dirty="0"/>
              <a:t>厚度仅</a:t>
            </a:r>
            <a:r>
              <a:rPr lang="en-US" altLang="zh-CN" sz="2000" dirty="0"/>
              <a:t>6</a:t>
            </a:r>
            <a:r>
              <a:rPr lang="zh-CN" altLang="en-US" sz="2000" dirty="0"/>
              <a:t>毫米的稀土永磁轴向磁通电机，以突破性高性能引发业界关注。这条示范线的落地，标志着我国在高端稀土永磁电机研发与产业化上迈出关键一步，为全球产业竞逐打开了全新赛道。</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a:t>
            </a:r>
            <a:r>
              <a:rPr lang="en-US" altLang="zh-CN" sz="2000" dirty="0"/>
              <a:t>AI </a:t>
            </a:r>
            <a:r>
              <a:rPr lang="zh-CN" altLang="en-US" sz="2000" dirty="0"/>
              <a:t>应用：</a:t>
            </a:r>
            <a:endParaRPr lang="zh-CN" altLang="en-US" sz="2000" dirty="0"/>
          </a:p>
          <a:p>
            <a:endParaRPr lang="zh-CN" altLang="en-US" sz="2000" dirty="0"/>
          </a:p>
          <a:p>
            <a:r>
              <a:rPr lang="en-US" altLang="zh-CN" sz="2000" dirty="0"/>
              <a:t>OpenAI</a:t>
            </a:r>
            <a:r>
              <a:rPr lang="zh-CN" altLang="en-US" sz="2000" dirty="0"/>
              <a:t>推出了一款名为</a:t>
            </a:r>
            <a:r>
              <a:rPr lang="en-US" altLang="zh-CN" sz="2000" dirty="0"/>
              <a:t>GPT-5</a:t>
            </a:r>
            <a:r>
              <a:rPr lang="zh-CN" altLang="en-US" sz="2000" dirty="0"/>
              <a:t>的新型人工智能模型，该模型在编码、创意写作以及复杂查询推理方面具备更强的能力。</a:t>
            </a:r>
            <a:r>
              <a:rPr lang="en-US" altLang="zh-CN" sz="2000" dirty="0"/>
              <a:t>OpenAI </a:t>
            </a:r>
            <a:r>
              <a:rPr lang="zh-CN" altLang="en-US" sz="2000" dirty="0"/>
              <a:t>首席执行官萨姆</a:t>
            </a:r>
            <a:r>
              <a:rPr lang="en-US" altLang="zh-CN" sz="2000" dirty="0"/>
              <a:t>·</a:t>
            </a:r>
            <a:r>
              <a:rPr lang="zh-CN" altLang="en-US" sz="2000" dirty="0"/>
              <a:t>奥尔特曼（</a:t>
            </a:r>
            <a:r>
              <a:rPr lang="en-US" altLang="zh-CN" sz="2000" dirty="0"/>
              <a:t>Sam Altman</a:t>
            </a:r>
            <a:r>
              <a:rPr lang="zh-CN" altLang="en-US" sz="2000" dirty="0"/>
              <a:t>）称，</a:t>
            </a:r>
            <a:r>
              <a:rPr lang="en-US" altLang="zh-CN" sz="2000" dirty="0"/>
              <a:t>GPT-5 </a:t>
            </a:r>
            <a:r>
              <a:rPr lang="zh-CN" altLang="en-US" sz="2000" dirty="0"/>
              <a:t>是该公司此前人工智能模型的</a:t>
            </a:r>
            <a:r>
              <a:rPr lang="en-US" altLang="zh-CN" sz="2000" dirty="0"/>
              <a:t>“</a:t>
            </a:r>
            <a:r>
              <a:rPr lang="zh-CN" altLang="en-US" sz="2000" dirty="0"/>
              <a:t>重大升级</a:t>
            </a:r>
            <a:r>
              <a:rPr lang="en-US" altLang="zh-CN" sz="2000" dirty="0"/>
              <a:t>”</a:t>
            </a:r>
            <a:r>
              <a:rPr lang="zh-CN" altLang="en-US" sz="2000" dirty="0"/>
              <a:t>，并表示</a:t>
            </a:r>
            <a:r>
              <a:rPr lang="en-US" altLang="zh-CN" sz="2000" dirty="0"/>
              <a:t>“</a:t>
            </a:r>
            <a:r>
              <a:rPr lang="zh-CN" altLang="en-US" sz="2000" dirty="0"/>
              <a:t>与它交流，真的就像在和任何领域的专家对话</a:t>
            </a:r>
            <a:r>
              <a:rPr lang="en-US" altLang="zh-CN" sz="2000" dirty="0"/>
              <a:t>”</a:t>
            </a:r>
            <a:r>
              <a:rPr lang="zh-CN" altLang="en-US" sz="2000" dirty="0"/>
              <a:t>。</a:t>
            </a:r>
            <a:r>
              <a:rPr lang="en-US" altLang="zh-CN" sz="2000" dirty="0"/>
              <a:t>GPT-5 </a:t>
            </a:r>
            <a:r>
              <a:rPr lang="zh-CN" altLang="en-US" sz="2000" dirty="0"/>
              <a:t>将面向所有免费用户及众多付费</a:t>
            </a:r>
            <a:r>
              <a:rPr lang="en-US" altLang="zh-CN" sz="2000" dirty="0"/>
              <a:t> ChatGPT </a:t>
            </a:r>
            <a:r>
              <a:rPr lang="zh-CN" altLang="en-US" sz="2000" dirty="0"/>
              <a:t>订阅用户开放，付费用户拥有更高的使用限额，该模型尤其有助于计算机编程。从周四开始，</a:t>
            </a:r>
            <a:r>
              <a:rPr lang="en-US" altLang="zh-CN" sz="2000" dirty="0"/>
              <a:t>OpenAI </a:t>
            </a:r>
            <a:r>
              <a:rPr lang="zh-CN" altLang="en-US" sz="2000" dirty="0"/>
              <a:t>将向所有免费用户及众多付费</a:t>
            </a:r>
            <a:r>
              <a:rPr lang="en-US" altLang="zh-CN" sz="2000" dirty="0"/>
              <a:t> ChatGPT </a:t>
            </a:r>
            <a:r>
              <a:rPr lang="zh-CN" altLang="en-US" sz="2000" dirty="0"/>
              <a:t>订阅用户广泛开放</a:t>
            </a:r>
            <a:r>
              <a:rPr lang="en-US" altLang="zh-CN" sz="2000" dirty="0"/>
              <a:t> GPT-5</a:t>
            </a:r>
            <a:r>
              <a:rPr lang="zh-CN" altLang="en-US" sz="2000" dirty="0"/>
              <a:t>，教育客户和企业客户则计划于下周获得访问权限。</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283970" y="798830"/>
            <a:ext cx="9005570" cy="5378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047750" y="652145"/>
            <a:ext cx="10586720" cy="555307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1334</Words>
  <Application>WPS 演示</Application>
  <PresentationFormat>宽屏</PresentationFormat>
  <Paragraphs>86</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247</cp:revision>
  <dcterms:created xsi:type="dcterms:W3CDTF">2024-06-11T06:30:00Z</dcterms:created>
  <dcterms:modified xsi:type="dcterms:W3CDTF">2025-08-08T01:04:12Z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2052-12.1.0.21915</vt:lpwstr>
  </property>
</Properties>
</file>