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19810" y="1056640"/>
            <a:ext cx="1042162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、煤炭：</a:t>
            </a:r>
            <a:endParaRPr lang="zh-CN" altLang="en-US" sz="2000" dirty="0"/>
          </a:p>
          <a:p>
            <a:r>
              <a:rPr lang="zh-CN" altLang="en-US" sz="2000" dirty="0"/>
              <a:t>国家发展改革委、国家能源局印发《煤炭工业发展“十五五”规划》。其中指出，到2030年，煤炭兜底保障能力进一步增强，生产开发布局持续优化，优质先进产能比重进一步提升，产供储销体系更加完善，全国大型现代化煤矿产能比重提升至87%；安全绿色开发和清洁高效利用水平明显提高，全系统智能化建设深入推进，智能化煤矿产能比例提升至75%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、创新药：</a:t>
            </a:r>
            <a:endParaRPr lang="zh-CN" altLang="en-US" sz="2000" dirty="0"/>
          </a:p>
          <a:p>
            <a:r>
              <a:rPr lang="zh-CN" altLang="en-US" sz="2000" dirty="0"/>
              <a:t>上海市商务委等七部门印发《上海市国家服务贸易创新发展示范区建设方案》。其中指出，支持生物医药产业创新发展。支持企业研发的创新药、现代中药和高端医疗器械全球注册认证并在当地实现销售。另外，8月10日盘后，甘李药业公告与意大利药企</a:t>
            </a:r>
            <a:r>
              <a:rPr lang="en-US" altLang="zh-CN" sz="2000" dirty="0"/>
              <a:t>Menarini</a:t>
            </a:r>
            <a:r>
              <a:rPr lang="zh-CN" altLang="en-US" sz="2000" dirty="0"/>
              <a:t>签署独家许可协议，将自主研发的</a:t>
            </a:r>
            <a:r>
              <a:rPr lang="en-US" altLang="zh-CN" sz="2000" dirty="0"/>
              <a:t>GLP-1</a:t>
            </a:r>
            <a:r>
              <a:rPr lang="zh-CN" altLang="en-US" sz="2000" dirty="0"/>
              <a:t>受体激动剂博凡格鲁肽肥胖适应症在欧洲39个国家的商业化权益授权对方，首付款6200万欧元不可退还，里程碑付款累计最高可达6.64亿欧元（约58亿人民币），产品上市后还将按最高双位数比例支付特许权使用费。</a:t>
            </a:r>
            <a:endParaRPr lang="zh-CN" altLang="en-US" sz="2000" dirty="0"/>
          </a:p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</a:t>
            </a:r>
            <a:r>
              <a:rPr lang="en-US" altLang="zh-CN" sz="2000" dirty="0"/>
              <a:t>mlcc</a:t>
            </a:r>
            <a:r>
              <a:rPr lang="zh-CN" altLang="en-US" sz="2000" dirty="0"/>
              <a:t>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报道称，</a:t>
            </a:r>
            <a:r>
              <a:rPr lang="en-US" altLang="zh-CN" sz="2000" dirty="0"/>
              <a:t>MLCC</a:t>
            </a:r>
            <a:r>
              <a:rPr lang="zh-CN" altLang="en-US" sz="2000" dirty="0"/>
              <a:t>业界传出，有客户为求取得足够料源，不惜加价二、三倍向国巨、村田制作所等被动组件大厂要货，形成价高者得的抢料氛围，凸显</a:t>
            </a:r>
            <a:r>
              <a:rPr lang="en-US" altLang="zh-CN" sz="2000" dirty="0"/>
              <a:t>MLCC</a:t>
            </a:r>
            <a:r>
              <a:rPr lang="zh-CN" altLang="en-US" sz="2000" dirty="0"/>
              <a:t>供需吃紧程度持续升高。对此，国巨坦言，</a:t>
            </a:r>
            <a:r>
              <a:rPr lang="en-US" altLang="zh-CN" sz="2000" dirty="0"/>
              <a:t>MLCC</a:t>
            </a:r>
            <a:r>
              <a:rPr lang="zh-CN" altLang="en-US" sz="2000" dirty="0"/>
              <a:t>需求确实非常强劲，从产能利用率、客户新项目到长约需求，都看到市场热度持续升温，尤其</a:t>
            </a:r>
            <a:r>
              <a:rPr lang="en-US" altLang="zh-CN" sz="2000" dirty="0"/>
              <a:t>AI</a:t>
            </a:r>
            <a:r>
              <a:rPr lang="zh-CN" altLang="en-US" sz="2000" dirty="0"/>
              <a:t>相关客户为降低未来供应风险，有愈来愈多客户希望提前锁定产能。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1619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534</cp:revision>
  <dcterms:created xsi:type="dcterms:W3CDTF">2024-06-11T06:30:00Z</dcterms:created>
  <dcterms:modified xsi:type="dcterms:W3CDTF">2026-08-11T00:53:17Z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