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19810" y="1056640"/>
            <a:ext cx="1042162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en-US" altLang="zh-CN" sz="2000" dirty="0"/>
              <a:t>DeepSeek</a:t>
            </a:r>
            <a:r>
              <a:rPr lang="zh-CN" altLang="en-US" sz="2000" dirty="0"/>
              <a:t>发布</a:t>
            </a:r>
            <a:r>
              <a:rPr lang="en-US" altLang="zh-CN" sz="2000" dirty="0"/>
              <a:t>API</a:t>
            </a:r>
            <a:r>
              <a:rPr lang="zh-CN" altLang="en-US" sz="2000" dirty="0"/>
              <a:t>调价公告，将对 </a:t>
            </a:r>
            <a:r>
              <a:rPr lang="en-US" altLang="zh-CN" sz="2000" dirty="0"/>
              <a:t>DeepSeek API </a:t>
            </a:r>
            <a:r>
              <a:rPr lang="zh-CN" altLang="en-US" sz="2000" dirty="0"/>
              <a:t>价格进行更新调整，采用峰谷定价，空闲时段价格为高峰时段价格的一半。高峰时段为北京时间 9:00-12:00、14:00- 18:00（其余为空闲时段）。新价格将于北京时间 2026年8月17日 00:00开始生效。</a:t>
            </a:r>
            <a:r>
              <a:rPr lang="en-US" altLang="zh-CN" sz="2000" dirty="0"/>
              <a:t>deepseek-v4-pro</a:t>
            </a:r>
            <a:r>
              <a:rPr lang="zh-CN" altLang="en-US" sz="2000" dirty="0"/>
              <a:t>高峰时段百万</a:t>
            </a:r>
            <a:r>
              <a:rPr lang="en-US" altLang="zh-CN" sz="2000" dirty="0"/>
              <a:t>tokens</a:t>
            </a:r>
            <a:r>
              <a:rPr lang="zh-CN" altLang="en-US" sz="2000" dirty="0"/>
              <a:t>输出，最高价格达27元。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、半导体：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中芯国际发布公告，二季度，公司整体实现销售收入30亿美元，环比增长20%；毛利率为25.3%，环比增加5.2个百分点。三季度，收入预计环比增长2%到4%，毛利率指引为26%-28%。展望下半年，人工智能产生的产业推动与溢出效应还将持续，为集成电路制造带来广泛的需求。公司灵活调配已有产能，快速验证新增产能，帮助缓解产业链紧缺局面。总体来说，公司对行业走向和公司发展保持乐观看法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新闻联播报道，今年以来，我国加快推动新一代通信网建设，推动相关基础设施升级与前沿技术创新，持续完善空天地海一体化信息通信布局。作为新一代通信网的重要组成部分，我国从2025年开展万兆光网试点，目前已建设136个试点项目。不仅是万兆光网，今年以来，5</a:t>
            </a:r>
            <a:r>
              <a:rPr lang="en-US" altLang="zh-CN" sz="2000" dirty="0"/>
              <a:t>G</a:t>
            </a:r>
            <a:r>
              <a:rPr lang="zh-CN" altLang="en-US" sz="2000" dirty="0"/>
              <a:t>基站全面向5</a:t>
            </a:r>
            <a:r>
              <a:rPr lang="en-US" altLang="zh-CN" sz="2000" dirty="0"/>
              <a:t>G-A</a:t>
            </a:r>
            <a:r>
              <a:rPr lang="zh-CN" altLang="en-US" sz="2000" dirty="0"/>
              <a:t>升级演进，支撑智能网联新能源汽车、具身智能等新兴产业连接需要，6</a:t>
            </a:r>
            <a:r>
              <a:rPr lang="en-US" altLang="zh-CN" sz="2000" dirty="0"/>
              <a:t>G</a:t>
            </a:r>
            <a:r>
              <a:rPr lang="zh-CN" altLang="en-US" sz="2000" dirty="0"/>
              <a:t>也在加快技术部署。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1594</Words>
  <Application>WPS 演示</Application>
  <PresentationFormat>宽屏</PresentationFormat>
  <Paragraphs>142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方正大黑体_GBK</vt:lpstr>
      <vt:lpstr>方正悠黑体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537</cp:revision>
  <dcterms:created xsi:type="dcterms:W3CDTF">2024-06-11T06:30:00Z</dcterms:created>
  <dcterms:modified xsi:type="dcterms:W3CDTF">2026-08-14T00:47:52Z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