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52" r:id="rId18"/>
    <p:sldId id="4461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</a:t>
            </a:r>
            <a:r>
              <a:rPr lang="en-US" altLang="zh-CN" sz="2400" dirty="0">
                <a:solidFill>
                  <a:schemeClr val="bg1"/>
                </a:solidFill>
              </a:rPr>
              <a:t>818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470" y="816610"/>
            <a:ext cx="10258425" cy="54508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0650" y="727075"/>
            <a:ext cx="9410700" cy="54781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755650"/>
            <a:ext cx="9782175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509375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、光通信：</a:t>
            </a:r>
            <a:endParaRPr lang="zh-CN" altLang="en-US" sz="2000" dirty="0"/>
          </a:p>
          <a:p>
            <a:r>
              <a:rPr lang="zh-CN" altLang="en-US" sz="2000" dirty="0"/>
              <a:t>根据英伟达发布的新闻稿，</a:t>
            </a:r>
            <a:r>
              <a:rPr lang="en-US" altLang="zh-CN" sz="2000" dirty="0"/>
              <a:t>OpenAI</a:t>
            </a:r>
            <a:r>
              <a:rPr lang="zh-CN" altLang="en-US" sz="2000" dirty="0"/>
              <a:t>将在</a:t>
            </a:r>
            <a:r>
              <a:rPr lang="en-US" altLang="zh-CN" sz="2000" dirty="0"/>
              <a:t>PORTS-Pike</a:t>
            </a:r>
            <a:r>
              <a:rPr lang="zh-CN" altLang="en-US" sz="2000" dirty="0"/>
              <a:t>建设并运营一座世界级的人工智能工厂。</a:t>
            </a:r>
            <a:r>
              <a:rPr lang="en-US" altLang="zh-CN" sz="2000" dirty="0"/>
              <a:t>AI</a:t>
            </a:r>
            <a:r>
              <a:rPr lang="zh-CN" altLang="en-US" sz="2000" dirty="0"/>
              <a:t>工厂将采用英伟达的全栈</a:t>
            </a:r>
            <a:r>
              <a:rPr lang="en-US" altLang="zh-CN" sz="2000" dirty="0"/>
              <a:t>DSX AI</a:t>
            </a:r>
            <a:r>
              <a:rPr lang="zh-CN" altLang="en-US" sz="2000" dirty="0"/>
              <a:t>工厂平台，包括</a:t>
            </a:r>
            <a:r>
              <a:rPr lang="en-US" altLang="zh-CN" sz="2000" dirty="0"/>
              <a:t>GPU、CPU、</a:t>
            </a:r>
            <a:r>
              <a:rPr lang="zh-CN" altLang="en-US" sz="2000" dirty="0"/>
              <a:t>网络和基础设施软件。 初步部署预计将提供4.25吉瓦的</a:t>
            </a:r>
            <a:r>
              <a:rPr lang="en-US" altLang="zh-CN" sz="2000" dirty="0"/>
              <a:t>AI</a:t>
            </a:r>
            <a:r>
              <a:rPr lang="zh-CN" altLang="en-US" sz="2000" dirty="0"/>
              <a:t>工厂产能。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、机器人：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宇树科技将于8/19正式登陆科创板，发行价150.80元/股、市值约610亿元、上市初期流通盘仅3009万股（占比7.44%），网上中签率0.0181%刷新科创板历史新低——</a:t>
            </a:r>
            <a:r>
              <a:rPr lang="en-US" altLang="zh-CN" sz="2000" dirty="0"/>
              <a:t>DeepSeek、</a:t>
            </a:r>
            <a:r>
              <a:rPr lang="zh-CN" altLang="en-US" sz="2000" dirty="0"/>
              <a:t>腾讯、社保基金、中石油昆仑资本等战略配售"全明星"加持，上市后估值溢价想象空间巨大。8/17宇树发布"超人"机器人，原地跳高2米、极限速度12.66</a:t>
            </a:r>
            <a:r>
              <a:rPr lang="en-US" altLang="zh-CN" sz="2000" dirty="0"/>
              <a:t>m/s（</a:t>
            </a:r>
            <a:r>
              <a:rPr lang="zh-CN" altLang="en-US" sz="2000" dirty="0"/>
              <a:t>超越全人类纪录）；同期8/19-23世界机器人大会在北京举行，王兴兴将亮相主论坛；2026年上半年全球人形机器人出货量达1.91万台同比+272%，产业从"展会演示"加速迈向"产线生产力"。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、石油：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国家发展改革委、国家能源局印发《石油天然气发展“十五五”规划》，2030年，国内油气供应量4.4亿吨油当量，新增油气长输管道2万公里，全国油气长输管网规模达22万公里，天然气储备规模持续增长，占全国消费比重超过13%，液化天然气接收站接卸能力2亿吨/年，陆上管道进口天然气能力1140亿立方米/年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1580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兰米黑体</vt:lpstr>
      <vt:lpstr>方正悠黑体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539</cp:revision>
  <dcterms:created xsi:type="dcterms:W3CDTF">2024-06-11T06:30:00Z</dcterms:created>
  <dcterms:modified xsi:type="dcterms:W3CDTF">2026-08-18T00:48:06Z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2052-12.1.0.28043</vt:lpwstr>
  </property>
</Properties>
</file>