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6" r:id="rId8"/>
    <p:sldId id="4442" r:id="rId9"/>
    <p:sldId id="4444" r:id="rId10"/>
    <p:sldId id="1341" r:id="rId11"/>
    <p:sldId id="4272" r:id="rId12"/>
    <p:sldId id="4270" r:id="rId13"/>
    <p:sldId id="4278" r:id="rId14"/>
    <p:sldId id="4339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3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14.png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、国产芯片：</a:t>
            </a:r>
            <a:endParaRPr lang="zh-CN" altLang="en-US" sz="2000" dirty="0"/>
          </a:p>
          <a:p>
            <a:r>
              <a:rPr lang="en-US" altLang="zh-CN" sz="2000" dirty="0"/>
              <a:t>DeepSeek</a:t>
            </a:r>
            <a:r>
              <a:rPr lang="zh-CN" altLang="en-US" sz="2000" dirty="0"/>
              <a:t>在其官宣发布</a:t>
            </a:r>
            <a:r>
              <a:rPr lang="en-US" altLang="zh-CN" sz="2000" dirty="0"/>
              <a:t>DeepSeek-V3.1</a:t>
            </a:r>
            <a:r>
              <a:rPr lang="zh-CN" altLang="en-US" sz="2000" dirty="0"/>
              <a:t>的文章中提到，</a:t>
            </a:r>
            <a:r>
              <a:rPr lang="en-US" altLang="zh-CN" sz="2000" dirty="0"/>
              <a:t>DeepSeek-V3.1</a:t>
            </a:r>
            <a:r>
              <a:rPr lang="zh-CN" altLang="en-US" sz="2000" dirty="0"/>
              <a:t>使用了</a:t>
            </a:r>
            <a:r>
              <a:rPr lang="en-US" altLang="zh-CN" sz="2000" dirty="0"/>
              <a:t>UE8M0 FP8 Scale</a:t>
            </a:r>
            <a:r>
              <a:rPr lang="zh-CN" altLang="en-US" sz="2000" dirty="0"/>
              <a:t>的参数精度。另外，</a:t>
            </a:r>
            <a:r>
              <a:rPr lang="en-US" altLang="zh-CN" sz="2000" dirty="0"/>
              <a:t>V3.1</a:t>
            </a:r>
            <a:r>
              <a:rPr lang="zh-CN" altLang="en-US" sz="2000" dirty="0"/>
              <a:t>对分词器及</a:t>
            </a:r>
            <a:r>
              <a:rPr lang="en-US" altLang="zh-CN" sz="2000" dirty="0"/>
              <a:t>chat template</a:t>
            </a:r>
            <a:r>
              <a:rPr lang="zh-CN" altLang="en-US" sz="2000" dirty="0"/>
              <a:t>进行了较大调整，与</a:t>
            </a:r>
            <a:r>
              <a:rPr lang="en-US" altLang="zh-CN" sz="2000" dirty="0"/>
              <a:t>DeepSeek-V3</a:t>
            </a:r>
            <a:r>
              <a:rPr lang="zh-CN" altLang="en-US" sz="2000" dirty="0"/>
              <a:t>存在明显差异。</a:t>
            </a:r>
            <a:r>
              <a:rPr lang="en-US" altLang="zh-CN" sz="2000" dirty="0"/>
              <a:t>DeepSeek</a:t>
            </a:r>
            <a:r>
              <a:rPr lang="zh-CN" altLang="en-US" sz="2000" dirty="0"/>
              <a:t>官微在置顶留言里表示，</a:t>
            </a:r>
            <a:r>
              <a:rPr lang="en-US" altLang="zh-CN" sz="2000" dirty="0"/>
              <a:t>UE8M0 FP8</a:t>
            </a:r>
            <a:r>
              <a:rPr lang="zh-CN" altLang="en-US" sz="2000" dirty="0"/>
              <a:t>是针对即将发布的下一代国产芯片设计。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r>
              <a:rPr lang="zh-CN" altLang="en-US" sz="2000" dirty="0"/>
              <a:t>智元机器人在其首届合作伙伴大会上透露，今年出货量预计可达数千台，明年预计会有数万台的出货。未来几年，该公司希望每年出货量可达到数十万台。该公司还发布了最新产品灵犀</a:t>
            </a:r>
            <a:r>
              <a:rPr lang="en-US" altLang="zh-CN" sz="2000" dirty="0"/>
              <a:t>X2-W</a:t>
            </a:r>
            <a:r>
              <a:rPr lang="zh-CN" altLang="en-US" sz="2000" dirty="0"/>
              <a:t>，同时，智元启动了首个专注具身智能产业链的创业加速计划</a:t>
            </a:r>
            <a:r>
              <a:rPr lang="en-US" altLang="zh-CN" sz="2000" dirty="0"/>
              <a:t>——“</a:t>
            </a:r>
            <a:r>
              <a:rPr lang="zh-CN" altLang="en-US" sz="2000" dirty="0"/>
              <a:t>智元</a:t>
            </a:r>
            <a:r>
              <a:rPr lang="en-US" altLang="zh-CN" sz="2000" dirty="0"/>
              <a:t>A</a:t>
            </a:r>
            <a:r>
              <a:rPr lang="zh-CN" altLang="en-US" sz="2000" dirty="0"/>
              <a:t>计划</a:t>
            </a:r>
            <a:r>
              <a:rPr lang="en-US" altLang="zh-CN" sz="2000" dirty="0"/>
              <a:t>”</a:t>
            </a:r>
            <a:r>
              <a:rPr lang="zh-CN" altLang="en-US" sz="2000" dirty="0"/>
              <a:t>。该计划旨在孵化</a:t>
            </a:r>
            <a:r>
              <a:rPr lang="en-US" altLang="zh-CN" sz="2000" dirty="0"/>
              <a:t>50+</a:t>
            </a:r>
            <a:r>
              <a:rPr lang="zh-CN" altLang="en-US" sz="2000" dirty="0"/>
              <a:t>高潜力早期项目，在三年内打造千亿级产业生态。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、稀土永磁：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稀土主要品种价格快速走高，</a:t>
            </a:r>
            <a:r>
              <a:rPr lang="en-US" altLang="zh-CN" sz="2000" dirty="0"/>
              <a:t>8</a:t>
            </a:r>
            <a:r>
              <a:rPr lang="zh-CN" altLang="en-US" sz="2000" dirty="0"/>
              <a:t>月以来平均上涨超过</a:t>
            </a:r>
            <a:r>
              <a:rPr lang="en-US" altLang="zh-CN" sz="2000" dirty="0"/>
              <a:t>10</a:t>
            </a:r>
            <a:r>
              <a:rPr lang="zh-CN" altLang="en-US" sz="2000" dirty="0"/>
              <a:t>万元</a:t>
            </a:r>
            <a:r>
              <a:rPr lang="en-US" altLang="zh-CN" sz="2000" dirty="0"/>
              <a:t>/</a:t>
            </a:r>
            <a:r>
              <a:rPr lang="zh-CN" altLang="en-US" sz="2000" dirty="0"/>
              <a:t>吨。根据百川盈孚数据，截至</a:t>
            </a:r>
            <a:r>
              <a:rPr lang="en-US" altLang="zh-CN" sz="2000" dirty="0"/>
              <a:t>8</a:t>
            </a:r>
            <a:r>
              <a:rPr lang="zh-CN" altLang="en-US" sz="2000" dirty="0"/>
              <a:t>月</a:t>
            </a:r>
            <a:r>
              <a:rPr lang="en-US" altLang="zh-CN" sz="2000" dirty="0"/>
              <a:t>21</a:t>
            </a:r>
            <a:r>
              <a:rPr lang="zh-CN" altLang="en-US" sz="2000" dirty="0"/>
              <a:t>日，氧化镨报价</a:t>
            </a:r>
            <a:r>
              <a:rPr lang="en-US" altLang="zh-CN" sz="2000" dirty="0"/>
              <a:t>65.75</a:t>
            </a:r>
            <a:r>
              <a:rPr lang="zh-CN" altLang="en-US" sz="2000" dirty="0"/>
              <a:t>万元</a:t>
            </a:r>
            <a:r>
              <a:rPr lang="en-US" altLang="zh-CN" sz="2000" dirty="0"/>
              <a:t>/</a:t>
            </a:r>
            <a:r>
              <a:rPr lang="zh-CN" altLang="en-US" sz="2000" dirty="0"/>
              <a:t>吨，相比月初上涨</a:t>
            </a:r>
            <a:r>
              <a:rPr lang="en-US" altLang="zh-CN" sz="2000" dirty="0"/>
              <a:t>11</a:t>
            </a:r>
            <a:r>
              <a:rPr lang="zh-CN" altLang="en-US" sz="2000" dirty="0"/>
              <a:t>万元</a:t>
            </a:r>
            <a:r>
              <a:rPr lang="en-US" altLang="zh-CN" sz="2000" dirty="0"/>
              <a:t>/</a:t>
            </a:r>
            <a:r>
              <a:rPr lang="zh-CN" altLang="en-US" sz="2000" dirty="0"/>
              <a:t>吨，涨幅超</a:t>
            </a:r>
            <a:r>
              <a:rPr lang="en-US" altLang="zh-CN" sz="2000" dirty="0"/>
              <a:t>20%</a:t>
            </a:r>
            <a:r>
              <a:rPr lang="zh-CN" altLang="en-US" sz="2000" dirty="0"/>
              <a:t>，年内涨幅超</a:t>
            </a:r>
            <a:r>
              <a:rPr lang="en-US" altLang="zh-CN" sz="2000" dirty="0"/>
              <a:t>58%</a:t>
            </a:r>
            <a:r>
              <a:rPr lang="zh-CN" altLang="en-US" sz="2000" dirty="0"/>
              <a:t>。与此同时，永磁体价格也快速走高，钕铁硼</a:t>
            </a:r>
            <a:r>
              <a:rPr lang="en-US" altLang="zh-CN" sz="2000" dirty="0"/>
              <a:t>N35</a:t>
            </a:r>
            <a:r>
              <a:rPr lang="zh-CN" altLang="en-US" sz="2000" dirty="0"/>
              <a:t>最新报价</a:t>
            </a:r>
            <a:r>
              <a:rPr lang="en-US" altLang="zh-CN" sz="2000" dirty="0"/>
              <a:t>144.5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千克，月内涨幅</a:t>
            </a:r>
            <a:r>
              <a:rPr lang="en-US" altLang="zh-CN" sz="2000" dirty="0"/>
              <a:t>10.7%</a:t>
            </a:r>
            <a:r>
              <a:rPr lang="zh-CN" altLang="en-US" sz="2000" dirty="0"/>
              <a:t>，年内涨幅</a:t>
            </a:r>
            <a:r>
              <a:rPr lang="en-US" altLang="zh-CN" sz="2000" dirty="0"/>
              <a:t>51.3%</a:t>
            </a:r>
            <a:r>
              <a:rPr lang="zh-CN" altLang="en-US" sz="2000" dirty="0"/>
              <a:t>；钕铁硼</a:t>
            </a:r>
            <a:r>
              <a:rPr lang="en-US" altLang="zh-CN" sz="2000" dirty="0"/>
              <a:t>H35</a:t>
            </a:r>
            <a:r>
              <a:rPr lang="zh-CN" altLang="en-US" sz="2000" dirty="0"/>
              <a:t>报价</a:t>
            </a:r>
            <a:r>
              <a:rPr lang="en-US" altLang="zh-CN" sz="2000" dirty="0"/>
              <a:t>214.5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千克，月内涨幅近</a:t>
            </a:r>
            <a:r>
              <a:rPr lang="en-US" altLang="zh-CN" sz="2000" dirty="0"/>
              <a:t>7%</a:t>
            </a:r>
            <a:r>
              <a:rPr lang="zh-CN" altLang="en-US" sz="2000" dirty="0"/>
              <a:t>，年内涨幅</a:t>
            </a:r>
            <a:r>
              <a:rPr lang="en-US" altLang="zh-CN" sz="2000" dirty="0"/>
              <a:t>28%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3970" y="798830"/>
            <a:ext cx="9005570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95" y="897890"/>
            <a:ext cx="10620375" cy="53886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WPS 演示</Application>
  <PresentationFormat>宽屏</PresentationFormat>
  <Paragraphs>86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258</cp:revision>
  <dcterms:created xsi:type="dcterms:W3CDTF">2024-06-11T06:30:00Z</dcterms:created>
  <dcterms:modified xsi:type="dcterms:W3CDTF">2025-08-22T00:54:48Z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2052-12.1.0.21915</vt:lpwstr>
  </property>
</Properties>
</file>