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7" r:id="rId10"/>
    <p:sldId id="4448" r:id="rId11"/>
    <p:sldId id="4444" r:id="rId12"/>
    <p:sldId id="1341" r:id="rId13"/>
    <p:sldId id="4272" r:id="rId14"/>
    <p:sldId id="4270" r:id="rId15"/>
    <p:sldId id="4278" r:id="rId16"/>
    <p:sldId id="4339" r:id="rId17"/>
    <p:sldId id="4269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15.png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874395"/>
            <a:ext cx="11245850" cy="5172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、卫星导航：</a:t>
            </a:r>
            <a:endParaRPr lang="zh-CN" altLang="en-US" sz="2000" dirty="0"/>
          </a:p>
          <a:p>
            <a:r>
              <a:rPr lang="zh-CN" altLang="en-US" sz="2000" dirty="0"/>
              <a:t>工业和信息化部近日印发《关于优化业务准入促进卫星通信产业发展的指导意见》，提出到</a:t>
            </a:r>
            <a:r>
              <a:rPr lang="en-US" altLang="zh-CN" sz="2000" dirty="0"/>
              <a:t>2030</a:t>
            </a:r>
            <a:r>
              <a:rPr lang="zh-CN" altLang="en-US" sz="2000" dirty="0"/>
              <a:t>年，卫星通信管理制度及政策法规进一步完善，产业发展环境持续优化，各类经营主体创新活力充分迸发，基础设施、产业供给、技术标准、国际合作等综合发展水平显著提升，手机直连卫星等新模式新业态规模应用，发展卫星通信用户超千万，推动卫星通信充分融入新发展格局，有力服务经济社会高质量发展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电源：</a:t>
            </a:r>
            <a:endParaRPr lang="zh-CN" altLang="en-US" sz="2000" dirty="0"/>
          </a:p>
          <a:p>
            <a:r>
              <a:rPr lang="zh-CN" altLang="en-US" sz="2000" dirty="0"/>
              <a:t>机构指出，智算中心高功率推动数据中心电源迭代升级，</a:t>
            </a:r>
            <a:r>
              <a:rPr lang="en-US" altLang="zh-CN" sz="2000" dirty="0"/>
              <a:t>HVDC</a:t>
            </a:r>
            <a:r>
              <a:rPr lang="zh-CN" altLang="en-US" sz="2000" dirty="0"/>
              <a:t>有望凭借其高效率、高可靠性、空间优化、快速部署等优势成为智算中心供配电方案的发展方向。根据测算，预计</a:t>
            </a:r>
            <a:r>
              <a:rPr lang="en-US" altLang="zh-CN" sz="2000" dirty="0"/>
              <a:t>2025-2027</a:t>
            </a:r>
            <a:r>
              <a:rPr lang="zh-CN" altLang="en-US" sz="2000" dirty="0"/>
              <a:t>年全球</a:t>
            </a:r>
            <a:r>
              <a:rPr lang="en-US" altLang="zh-CN" sz="2000" dirty="0"/>
              <a:t>HVDC</a:t>
            </a:r>
            <a:r>
              <a:rPr lang="zh-CN" altLang="en-US" sz="2000" dirty="0"/>
              <a:t>空间达</a:t>
            </a:r>
            <a:r>
              <a:rPr lang="en-US" altLang="zh-CN" sz="2000" dirty="0"/>
              <a:t>27.9/74.8/144.4</a:t>
            </a:r>
            <a:r>
              <a:rPr lang="zh-CN" altLang="en-US" sz="2000" dirty="0"/>
              <a:t>亿元，</a:t>
            </a:r>
            <a:r>
              <a:rPr lang="en-US" altLang="zh-CN" sz="2000" dirty="0"/>
              <a:t>HVDC</a:t>
            </a:r>
            <a:r>
              <a:rPr lang="zh-CN" altLang="en-US" sz="2000" dirty="0"/>
              <a:t>渗透率有望加速向上。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、消费电子：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苹果公司计划于太平洋时间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9</a:t>
            </a:r>
            <a:r>
              <a:rPr lang="zh-CN" altLang="en-US" sz="2000" dirty="0"/>
              <a:t>日上午</a:t>
            </a:r>
            <a:r>
              <a:rPr lang="en-US" altLang="zh-CN" sz="2000" dirty="0"/>
              <a:t>10</a:t>
            </a:r>
            <a:r>
              <a:rPr lang="zh-CN" altLang="en-US" sz="2000" dirty="0"/>
              <a:t>点举行大型秋季产品发布会，预计将推出</a:t>
            </a:r>
            <a:r>
              <a:rPr lang="en-US" altLang="zh-CN" sz="2000" dirty="0"/>
              <a:t>iPhone17</a:t>
            </a:r>
            <a:r>
              <a:rPr lang="zh-CN" altLang="en-US" sz="2000" dirty="0"/>
              <a:t>系列，并开启一个为期三年的重大外观革新周期，旨在强化其旗舰产品的吸引力。在苹果最新一期财报电话会上，苹果</a:t>
            </a:r>
            <a:r>
              <a:rPr lang="en-US" altLang="zh-CN" sz="2000" dirty="0"/>
              <a:t>CEO</a:t>
            </a:r>
            <a:r>
              <a:rPr lang="zh-CN" altLang="en-US" sz="2000" dirty="0"/>
              <a:t>库克明确表示，苹果正在</a:t>
            </a:r>
            <a:r>
              <a:rPr lang="en-US" altLang="zh-CN" sz="2000" dirty="0"/>
              <a:t>“</a:t>
            </a:r>
            <a:r>
              <a:rPr lang="zh-CN" altLang="en-US" sz="2000" dirty="0"/>
              <a:t>大幅增加</a:t>
            </a:r>
            <a:r>
              <a:rPr lang="en-US" altLang="zh-CN" sz="2000" dirty="0"/>
              <a:t>”</a:t>
            </a:r>
            <a:r>
              <a:rPr lang="zh-CN" altLang="en-US" sz="2000" dirty="0"/>
              <a:t>对生成式</a:t>
            </a:r>
            <a:r>
              <a:rPr lang="en-US" altLang="zh-CN" sz="2000" dirty="0"/>
              <a:t>AI</a:t>
            </a:r>
            <a:r>
              <a:rPr lang="zh-CN" altLang="en-US" sz="2000" dirty="0"/>
              <a:t>及机器学习领域的资本支出与研发投入。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用户好评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490" y="1109345"/>
            <a:ext cx="374142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WPS 演示</Application>
  <PresentationFormat>宽屏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264</cp:revision>
  <dcterms:created xsi:type="dcterms:W3CDTF">2024-06-11T06:30:00Z</dcterms:created>
  <dcterms:modified xsi:type="dcterms:W3CDTF">2025-08-28T01:10:27Z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