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63" r:id="rId3"/>
    <p:sldId id="4272" r:id="rId4"/>
    <p:sldId id="4270" r:id="rId5"/>
    <p:sldId id="4278" r:id="rId6"/>
    <p:sldId id="4319" r:id="rId7"/>
    <p:sldId id="4340" r:id="rId8"/>
    <p:sldId id="4339" r:id="rId9"/>
    <p:sldId id="4338" r:id="rId10"/>
    <p:sldId id="4269" r:id="rId11"/>
    <p:sldId id="4268" r:id="rId12"/>
    <p:sldId id="4271" r:id="rId13"/>
    <p:sldId id="1341" r:id="rId14"/>
    <p:sldId id="4241" r:id="rId15"/>
    <p:sldId id="4250" r:id="rId16"/>
    <p:sldId id="4256" r:id="rId17"/>
    <p:sldId id="4259" r:id="rId18"/>
    <p:sldId id="4260" r:id="rId19"/>
    <p:sldId id="4261" r:id="rId20"/>
    <p:sldId id="4264" r:id="rId21"/>
    <p:sldId id="4263" r:id="rId22"/>
    <p:sldId id="4274" r:id="rId23"/>
    <p:sldId id="270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34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17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0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3.xml"/><Relationship Id="rId2" Type="http://schemas.openxmlformats.org/officeDocument/2006/relationships/image" Target="../media/image28.png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/>
          <p:nvPr/>
        </p:nvPicPr>
        <p:blipFill>
          <a:blip r:embed="rId1"/>
        </p:blipFill>
        <p:spPr>
          <a:xfrm>
            <a:off x="374650" y="662305"/>
            <a:ext cx="11370310" cy="55340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明日前瞻二维码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6625" y="2000250"/>
            <a:ext cx="2571750" cy="2552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486535"/>
            <a:ext cx="7807325" cy="4272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脱水策略</a:t>
            </a:r>
            <a:endParaRPr lang="zh-CN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82775" y="1691640"/>
            <a:ext cx="8700770" cy="4485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WPS 演示</Application>
  <PresentationFormat>宽屏</PresentationFormat>
  <Paragraphs>87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明日前瞻二维码</vt:lpstr>
      <vt:lpstr>风口阻击二维码</vt:lpstr>
      <vt:lpstr>脱水策略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43</cp:revision>
  <dcterms:created xsi:type="dcterms:W3CDTF">2024-06-11T06:30:00Z</dcterms:created>
  <dcterms:modified xsi:type="dcterms:W3CDTF">2024-08-05T01:02:44Z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2052-12.1.0.17147</vt:lpwstr>
  </property>
</Properties>
</file>