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868" r:id="rId2"/>
    <p:sldId id="1454" r:id="rId3"/>
    <p:sldId id="1455" r:id="rId4"/>
    <p:sldId id="1456" r:id="rId5"/>
    <p:sldId id="1439" r:id="rId6"/>
    <p:sldId id="1461" r:id="rId7"/>
    <p:sldId id="1432" r:id="rId8"/>
    <p:sldId id="1419" r:id="rId9"/>
    <p:sldId id="1452" r:id="rId10"/>
    <p:sldId id="1460" r:id="rId11"/>
    <p:sldId id="1201" r:id="rId12"/>
    <p:sldId id="734" r:id="rId13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-102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2026/8/14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震荡最炼心态</a:t>
            </a:r>
            <a:endParaRPr lang="en-US" altLang="zh-CN" sz="6600" b="1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持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好股不轻易卖飞</a:t>
            </a: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周线金叉，月线</a:t>
            </a:r>
            <a:r>
              <a:rPr lang="en-US" altLang="zh-CN" dirty="0"/>
              <a:t>B</a:t>
            </a:r>
            <a:r>
              <a:rPr lang="zh-CN" altLang="en-US" dirty="0"/>
              <a:t>浪继续看反弹，日死叉</a:t>
            </a:r>
            <a:r>
              <a:rPr lang="en-US" altLang="zh-CN" dirty="0"/>
              <a:t>+</a:t>
            </a:r>
            <a:r>
              <a:rPr lang="zh-CN" altLang="en-US" dirty="0"/>
              <a:t>缩量调整，仓位</a:t>
            </a:r>
            <a:r>
              <a:rPr lang="en-US" altLang="zh-CN" dirty="0"/>
              <a:t>5~6</a:t>
            </a:r>
            <a:r>
              <a:rPr lang="zh-CN" altLang="en-US" dirty="0"/>
              <a:t>成；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流动资金高关注：算力、电力、化工、智驾、软件信息、黄金；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" b="973"/>
          <a:stretch/>
        </p:blipFill>
        <p:spPr>
          <a:xfrm>
            <a:off x="457200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9B470BE-E5F1-B9B5-FF88-36A82E083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0205" y="906746"/>
            <a:ext cx="4648143" cy="32782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" b="517"/>
          <a:stretch/>
        </p:blipFill>
        <p:spPr>
          <a:xfrm>
            <a:off x="3549015" y="928590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" r="62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" r="112"/>
          <a:stretch/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r="1288"/>
          <a:stretch/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8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9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5" name="空白"/>
          <p:cNvSpPr/>
          <p:nvPr/>
        </p:nvSpPr>
        <p:spPr>
          <a:xfrm>
            <a:off x="7983453" y="1532459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00" y="6750"/>
            <a:ext cx="12168000" cy="6844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震荡行情下，继续寻找连续爆发回档票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198" y="1071701"/>
            <a:ext cx="5190518" cy="2934242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5756" y="1071701"/>
            <a:ext cx="5391857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2AB79BB-D1C9-0C75-9967-E9E1CACB6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417244"/>
            <a:ext cx="5259127" cy="1019513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2778</TotalTime>
  <Words>585</Words>
  <Application>Microsoft Office PowerPoint</Application>
  <PresentationFormat>宽屏</PresentationFormat>
  <Paragraphs>65</Paragraphs>
  <Slides>12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2239</cp:revision>
  <dcterms:created xsi:type="dcterms:W3CDTF">2019-06-19T02:08:00Z</dcterms:created>
  <dcterms:modified xsi:type="dcterms:W3CDTF">2026-08-14T01:40:13Z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