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8" r:id="rId10"/>
    <p:sldId id="1445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8" y="-186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53892" y="153256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牛回头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反抽喝水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2025/8/15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EBE2781-C5D8-771C-DEC5-F22D003EB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/>
        </p:blipFill>
        <p:spPr>
          <a:xfrm>
            <a:off x="8325486" y="953550"/>
            <a:ext cx="3458527" cy="1054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FB518A-05AB-048D-0D5C-C7729EBB9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8926" y="2143952"/>
            <a:ext cx="2361807" cy="401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FE489D-F35F-5C45-0F90-B07A4657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9" y="1009646"/>
            <a:ext cx="2988735" cy="28390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FE99A6-8367-70AB-63E1-38FB26B9E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18" y="903367"/>
            <a:ext cx="4145923" cy="3051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959DF3-8171-3550-0A1A-33802BDA7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518" y="3625678"/>
            <a:ext cx="4123809" cy="1285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268BD2-E996-122D-EB4F-9D61F74949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2420"/>
          <a:stretch>
            <a:fillRect/>
          </a:stretch>
        </p:blipFill>
        <p:spPr>
          <a:xfrm>
            <a:off x="3799518" y="5002832"/>
            <a:ext cx="3232218" cy="979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43BD33-6B85-E83E-3A35-EF07A7A5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739" y="4489274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1A44986-8E4C-2E4A-FDEA-483FE2CA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625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5771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5221" b="3825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79120"/>
            <a:ext cx="6085962" cy="14346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2.28</a:t>
            </a:r>
            <a:r>
              <a:rPr lang="zh-CN" altLang="en-US" dirty="0"/>
              <a:t>万亿，大放量，牛熊上移，强势通道；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2</a:t>
            </a:r>
            <a:r>
              <a:rPr lang="zh-CN" altLang="en-US" dirty="0"/>
              <a:t>万亿以上，更多的激进操作，有控盘的票不轻易卖出底仓；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*跌停，龙虎炒作进攻性强，</a:t>
            </a:r>
            <a:r>
              <a:rPr lang="en-US" altLang="zh-CN" dirty="0"/>
              <a:t>4000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52" y="1046760"/>
            <a:ext cx="2923566" cy="33345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507" y="1383790"/>
            <a:ext cx="4348984" cy="3901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龙虎炒作情绪度好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11300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794" y="2936515"/>
            <a:ext cx="2450155" cy="32756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836462"/>
              </p:ext>
            </p:extLst>
          </p:nvPr>
        </p:nvGraphicFramePr>
        <p:xfrm>
          <a:off x="442913" y="660400"/>
          <a:ext cx="11341100" cy="5744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央视财经：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亿台人形机器人或要来了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摩根士丹利预计，到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2050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年，全球可能会有超过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亿台人形机器人投入使用。从使用场景来看，摩根士丹利预计，到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2050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年，大约九成的人形机器人会主要服务于工业和商业领域，用于执行重复、简单、结构化的工作。其中，预计中国有望成为全球人形机器人使用量最多的国家，超过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亿台，美国则约为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7770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万台。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机器人：卧龙电驱、中大力德、浙江荣泰、上纬新材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家储能企业发声反内卷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中国化学与物理电源行业协会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日发布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关于维护公平竞争秩序 促进储能行业健康发展的倡议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。截至目前已有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家企业参与此次倡议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储能：锦浪科技、盛弘股份、南都电源、鹏辉能源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9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b="2587"/>
          <a:stretch/>
        </p:blipFill>
        <p:spPr>
          <a:xfrm>
            <a:off x="1933012" y="761566"/>
            <a:ext cx="8408852" cy="3783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机械设备、半导体、汽车配件、国防军工、软件信息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机器人、医药、军工、雅下水电站、</a:t>
            </a:r>
            <a:r>
              <a:rPr lang="en-US" altLang="zh-CN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ESIM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、液冷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8590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3714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13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03F871-D860-7EFC-3004-5083BBCBE7C9}"/>
              </a:ext>
            </a:extLst>
          </p:cNvPr>
          <p:cNvSpPr/>
          <p:nvPr/>
        </p:nvSpPr>
        <p:spPr>
          <a:xfrm>
            <a:off x="8026400" y="1197443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追涨龙虎涨法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超短线追进超强势龙虎股的战法，博弈爆发收益</a:t>
            </a:r>
            <a:endParaRPr lang="en-US" altLang="zh-CN" dirty="0"/>
          </a:p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龙虎热炒（情绪</a:t>
            </a:r>
            <a:r>
              <a:rPr lang="en-US" altLang="zh-CN" dirty="0"/>
              <a:t>3~5</a:t>
            </a:r>
            <a:r>
              <a:rPr lang="zh-CN" altLang="en-US" dirty="0"/>
              <a:t>天活跃）</a:t>
            </a:r>
            <a:r>
              <a:rPr lang="en-US" altLang="zh-CN" dirty="0"/>
              <a:t>+</a:t>
            </a:r>
            <a:r>
              <a:rPr lang="zh-CN" altLang="en-US" dirty="0"/>
              <a:t>盘中涨停≥</a:t>
            </a:r>
            <a:r>
              <a:rPr lang="en-US" altLang="zh-CN" dirty="0"/>
              <a:t>2</a:t>
            </a:r>
            <a:r>
              <a:rPr lang="zh-CN" altLang="en-US" dirty="0"/>
              <a:t>*跌停可用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3309"/>
          <a:stretch>
            <a:fillRect/>
          </a:stretch>
        </p:blipFill>
        <p:spPr>
          <a:xfrm>
            <a:off x="180363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矩形: 圆角 12">
            <a:extLst>
              <a:ext uri="{FF2B5EF4-FFF2-40B4-BE49-F238E27FC236}">
                <a16:creationId xmlns:a16="http://schemas.microsoft.com/office/drawing/2014/main" id="{F66A68D2-5B18-A0C5-3460-57610F3A2F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0168" y="4818888"/>
            <a:ext cx="5238502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近期（刚出龙虎榜）符合战法启动形态，战法使用效果更好</a:t>
            </a:r>
          </a:p>
        </p:txBody>
      </p:sp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14251</TotalTime>
  <Words>670</Words>
  <Application>Microsoft Office PowerPoint</Application>
  <PresentationFormat>宽屏</PresentationFormat>
  <Paragraphs>75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1561</cp:revision>
  <dcterms:created xsi:type="dcterms:W3CDTF">2019-06-19T02:08:00Z</dcterms:created>
  <dcterms:modified xsi:type="dcterms:W3CDTF">2025-08-15T01:31:59Z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