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2" r:id="rId4"/>
    <p:sldId id="1430" r:id="rId5"/>
    <p:sldId id="1431" r:id="rId6"/>
    <p:sldId id="1439" r:id="rId7"/>
    <p:sldId id="1432" r:id="rId8"/>
    <p:sldId id="1447" r:id="rId9"/>
    <p:sldId id="1448" r:id="rId10"/>
    <p:sldId id="1445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>
        <p:scale>
          <a:sx n="150" d="100"/>
          <a:sy n="150" d="100"/>
        </p:scale>
        <p:origin x="-804" y="-1248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0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387EC-0A25-796C-C259-8BF18795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EB4EDB-7E50-C932-2477-60D85E0A4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E415E38-A6AA-1274-3B80-D3CE2BABE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74FD9C-2EAC-0BD3-A3CA-570022557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3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525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53892" y="1532560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陈小群晒收益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游资爆发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2025/8/17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50AF07-D5AD-60E5-E857-1DAF059A91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99A824-F68E-010F-28CB-A993A638EE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0959DF3-8171-3550-0A1A-33802BDA7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248" y="5122976"/>
            <a:ext cx="2813304" cy="877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43BD33-6B85-E83E-3A35-EF07A7A5F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26" y="5180408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52445D-99A7-82A4-3741-DA965995E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37" y="792173"/>
            <a:ext cx="8308363" cy="41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13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1A44986-8E4C-2E4A-FDEA-483FE2CAE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4E02725-EF93-5C60-D433-14F5C4E70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" b="35625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2092168" y="337975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5771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CA6A9A-8688-D8D9-5275-FEBC6AF99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/>
        </p:blipFill>
        <p:spPr>
          <a:xfrm>
            <a:off x="5183745" y="1699754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2821893-C818-8FC5-047C-0A8C0FD91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205338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两市总成交</a:t>
            </a:r>
            <a:r>
              <a:rPr lang="en-US" altLang="zh-CN" dirty="0"/>
              <a:t>2.24</a:t>
            </a:r>
            <a:r>
              <a:rPr lang="zh-CN" altLang="en-US" dirty="0"/>
              <a:t>万亿，略缩量，牛熊上移，强势通道；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</a:t>
            </a:r>
            <a:r>
              <a:rPr lang="en-US" altLang="zh-CN" dirty="0"/>
              <a:t>2</a:t>
            </a:r>
            <a:r>
              <a:rPr lang="zh-CN" altLang="en-US" dirty="0"/>
              <a:t>万亿以上，更多的激进操作，有控盘的票不轻易卖出底仓；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涨停＞＞</a:t>
            </a:r>
            <a:r>
              <a:rPr lang="en-US" altLang="zh-CN" dirty="0"/>
              <a:t>2</a:t>
            </a:r>
            <a:r>
              <a:rPr lang="zh-CN" altLang="en-US" dirty="0"/>
              <a:t>*跌停，龙虎炒作进攻性强；</a:t>
            </a:r>
            <a:r>
              <a:rPr lang="en-US" altLang="zh-CN" dirty="0"/>
              <a:t>4000+</a:t>
            </a:r>
            <a:r>
              <a:rPr lang="zh-CN" altLang="en-US" dirty="0"/>
              <a:t>的上涨</a:t>
            </a:r>
            <a:r>
              <a:rPr lang="en-US" altLang="zh-CN" dirty="0"/>
              <a:t>/</a:t>
            </a:r>
            <a:r>
              <a:rPr lang="zh-CN" altLang="en-US" dirty="0"/>
              <a:t>下跌，次日反向概率大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152" y="1088574"/>
            <a:ext cx="2923566" cy="32509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C79D51-280B-10C2-F8AB-CFB37ED9A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1507" y="1408092"/>
            <a:ext cx="4348984" cy="3415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龙虎炒作情绪度好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511300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龙虎情绪活跃代表游资机构进攻意见统一，龙虎股溢价能力强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看阶段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日的龙虎情绪，偶尔单日低迷不影响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712" y="2891269"/>
            <a:ext cx="8095238" cy="3333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41" y="2936515"/>
            <a:ext cx="2428860" cy="3275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D998E4-B43D-43C9-A828-71CAF53C3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092" y="3589515"/>
            <a:ext cx="3487108" cy="16870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836462"/>
              </p:ext>
            </p:extLst>
          </p:nvPr>
        </p:nvGraphicFramePr>
        <p:xfrm>
          <a:off x="442913" y="660400"/>
          <a:ext cx="11341100" cy="5744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2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相关个股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解读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5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央视财经：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亿台人形机器人或要来了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摩根士丹利预计，到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2050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年，全球可能会有超过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亿台人形机器人投入使用。从使用场景来看，摩根士丹利预计，到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2050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年，大约九成的人形机器人会主要服务于工业和商业领域，用于执行重复、简单、结构化的工作。其中，预计中国有望成为全球人形机器人使用量最多的国家，超过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亿台，美国则约为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7770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万台。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机器人：卧龙电驱、中大力德、浙江荣泰、上纬新材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家储能企业发声反内卷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中国化学与物理电源行业协会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日发布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关于维护公平竞争秩序 促进储能行业健康发展的倡议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。截至目前已有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家企业参与此次倡议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储能：锦浪科技、盛弘股份、南都电源、鹏辉能源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99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zh-CN" altLang="en-US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" b="3556"/>
          <a:stretch/>
        </p:blipFill>
        <p:spPr>
          <a:xfrm>
            <a:off x="1933012" y="761566"/>
            <a:ext cx="8408852" cy="3783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机械设备、半导体、汽车配件、通信、软件信息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机器人、医药、芯片、军工、液冷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0913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b="67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4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8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13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C61ED0-7DEB-C184-60C0-5E67D9E7DC4C}"/>
              </a:ext>
            </a:extLst>
          </p:cNvPr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D03F871-D860-7EFC-3004-5083BBCBE7C9}"/>
              </a:ext>
            </a:extLst>
          </p:cNvPr>
          <p:cNvSpPr/>
          <p:nvPr/>
        </p:nvSpPr>
        <p:spPr>
          <a:xfrm>
            <a:off x="8026400" y="1527752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067D-9D7C-7B17-7873-9C26C612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ABDAFDD-609B-5FBE-0C46-DA7DBF7BC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追涨龙虎涨法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2CE4C6-CFBF-48A9-CCA9-E517A84ED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5825" y="5460116"/>
            <a:ext cx="10420350" cy="81685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超短线追进超强势龙虎股的战法，博弈爆发收益</a:t>
            </a:r>
            <a:endParaRPr lang="en-US" altLang="zh-CN" dirty="0"/>
          </a:p>
          <a:p>
            <a:r>
              <a:rPr lang="zh-CN" altLang="en-US" dirty="0"/>
              <a:t>短线强势</a:t>
            </a:r>
            <a:r>
              <a:rPr lang="en-US" altLang="zh-CN" dirty="0"/>
              <a:t>+</a:t>
            </a:r>
            <a:r>
              <a:rPr lang="zh-CN" altLang="en-US" dirty="0"/>
              <a:t>龙虎热炒（情绪</a:t>
            </a:r>
            <a:r>
              <a:rPr lang="en-US" altLang="zh-CN" dirty="0"/>
              <a:t>3~5</a:t>
            </a:r>
            <a:r>
              <a:rPr lang="zh-CN" altLang="en-US" dirty="0"/>
              <a:t>天活跃）</a:t>
            </a:r>
            <a:r>
              <a:rPr lang="en-US" altLang="zh-CN" dirty="0"/>
              <a:t>+</a:t>
            </a:r>
            <a:r>
              <a:rPr lang="zh-CN" altLang="en-US" dirty="0"/>
              <a:t>盘中涨停≥</a:t>
            </a:r>
            <a:r>
              <a:rPr lang="en-US" altLang="zh-CN" dirty="0"/>
              <a:t>2</a:t>
            </a:r>
            <a:r>
              <a:rPr lang="zh-CN" altLang="en-US" dirty="0"/>
              <a:t>*跌停可用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B37DE16-BA06-7E3B-AF75-525077D6E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 b="3309"/>
          <a:stretch>
            <a:fillRect/>
          </a:stretch>
        </p:blipFill>
        <p:spPr>
          <a:xfrm>
            <a:off x="1803632" y="862716"/>
            <a:ext cx="8584736" cy="439508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矩形: 圆角 12">
            <a:extLst>
              <a:ext uri="{FF2B5EF4-FFF2-40B4-BE49-F238E27FC236}">
                <a16:creationId xmlns:a16="http://schemas.microsoft.com/office/drawing/2014/main" id="{F66A68D2-5B18-A0C5-3460-57610F3A2F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30168" y="4818888"/>
            <a:ext cx="5238502" cy="395224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近期（刚出龙虎榜）符合战法启动形态，战法使用效果更好</a:t>
            </a:r>
          </a:p>
        </p:txBody>
      </p:sp>
    </p:spTree>
    <p:extLst>
      <p:ext uri="{BB962C8B-B14F-4D97-AF65-F5344CB8AC3E}">
        <p14:creationId xmlns:p14="http://schemas.microsoft.com/office/powerpoint/2010/main" val="346968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B9831F-691C-CDAB-3BBE-BA5627BB9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38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14995</TotalTime>
  <Words>678</Words>
  <Application>Microsoft Office PowerPoint</Application>
  <PresentationFormat>宽屏</PresentationFormat>
  <Paragraphs>75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1565</cp:revision>
  <dcterms:created xsi:type="dcterms:W3CDTF">2019-06-19T02:08:00Z</dcterms:created>
  <dcterms:modified xsi:type="dcterms:W3CDTF">2025-08-17T13:00:12Z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EBF8DB5FD94B49F7B17BC65F9BA08668</vt:lpwstr>
  </property>
</Properties>
</file>