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868" r:id="rId3"/>
    <p:sldId id="1454" r:id="rId5"/>
    <p:sldId id="1455" r:id="rId6"/>
    <p:sldId id="1456" r:id="rId7"/>
    <p:sldId id="1439" r:id="rId8"/>
    <p:sldId id="1463" r:id="rId9"/>
    <p:sldId id="1461" r:id="rId10"/>
    <p:sldId id="1432" r:id="rId11"/>
    <p:sldId id="1419" r:id="rId12"/>
    <p:sldId id="1452" r:id="rId13"/>
    <p:sldId id="1462" r:id="rId14"/>
    <p:sldId id="1460" r:id="rId15"/>
    <p:sldId id="1201" r:id="rId16"/>
    <p:sldId id="734" r:id="rId17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3"/>
            <p14:sldId id="1461"/>
            <p14:sldId id="1432"/>
            <p14:sldId id="1419"/>
            <p14:sldId id="1452"/>
            <p14:sldId id="146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gs" Target="tags/tag19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2.png"/><Relationship Id="rId24" Type="http://schemas.openxmlformats.org/officeDocument/2006/relationships/notesSlide" Target="../notesSlides/notesSlide1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18.xml"/><Relationship Id="rId21" Type="http://schemas.openxmlformats.org/officeDocument/2006/relationships/tags" Target="../tags/tag17.xml"/><Relationship Id="rId20" Type="http://schemas.openxmlformats.org/officeDocument/2006/relationships/tags" Target="../tags/tag16.xml"/><Relationship Id="rId2" Type="http://schemas.openxmlformats.org/officeDocument/2006/relationships/image" Target="../media/image6.png"/><Relationship Id="rId19" Type="http://schemas.openxmlformats.org/officeDocument/2006/relationships/tags" Target="../tags/tag15.xml"/><Relationship Id="rId18" Type="http://schemas.openxmlformats.org/officeDocument/2006/relationships/tags" Target="../tags/tag14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image" Target="../media/image8.png"/><Relationship Id="rId14" Type="http://schemas.openxmlformats.org/officeDocument/2006/relationships/image" Target="../media/image7.png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7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8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9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  <a:endParaRPr lang="zh-CN" altLang="en-US" sz="1400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0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11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12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13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  <a:endParaRPr lang="zh-CN" altLang="en-US" dirty="0">
              <a:solidFill>
                <a:srgbClr val="C000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7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18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19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20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  <a:endParaRPr lang="zh-CN" altLang="en-US" sz="1400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0" name="文本框 39"/>
            <p:cNvSpPr txBox="1"/>
            <p:nvPr>
              <p:custDataLst>
                <p:tags r:id="rId21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  <a:endParaRPr lang="en-US" altLang="zh-CN" sz="140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极端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震荡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不如找龙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头二轮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机会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2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牛股是一步步走出来的，而不是预判出来的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/>
          <a:stretch>
            <a:fillRect/>
          </a:stretch>
        </p:blipFill>
        <p:spPr>
          <a:xfrm>
            <a:off x="494198" y="2011679"/>
            <a:ext cx="5190518" cy="1994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4895" y="1071701"/>
            <a:ext cx="42844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66821" r="19052"/>
          <a:stretch>
            <a:fillRect/>
          </a:stretch>
        </p:blipFill>
        <p:spPr>
          <a:xfrm>
            <a:off x="3252011" y="4415247"/>
            <a:ext cx="2458894" cy="85599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847002"/>
            <a:ext cx="5197036" cy="98939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b="36649"/>
          <a:stretch>
            <a:fillRect/>
          </a:stretch>
        </p:blipFill>
        <p:spPr>
          <a:xfrm>
            <a:off x="494198" y="4183834"/>
            <a:ext cx="2652714" cy="142728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8798" y="1174471"/>
            <a:ext cx="3043447" cy="408332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  <a:endParaRPr lang="zh-CN" altLang="en-US" dirty="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周线金叉，月线</a:t>
            </a:r>
            <a:r>
              <a:rPr lang="en-US" altLang="zh-CN" dirty="0"/>
              <a:t>B</a:t>
            </a:r>
            <a:r>
              <a:rPr lang="zh-CN" altLang="en-US" dirty="0"/>
              <a:t>浪继续看反弹，日死叉</a:t>
            </a:r>
            <a:r>
              <a:rPr lang="en-US" altLang="zh-CN" dirty="0"/>
              <a:t>+</a:t>
            </a:r>
            <a:r>
              <a:rPr lang="zh-CN" altLang="en-US" dirty="0"/>
              <a:t>缩量调整，仓位</a:t>
            </a:r>
            <a:r>
              <a:rPr lang="en-US" altLang="zh-CN" dirty="0"/>
              <a:t>5~6</a:t>
            </a:r>
            <a:r>
              <a:rPr lang="zh-CN" altLang="en-US" dirty="0"/>
              <a:t>成；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流动资金高关注：算力、医药、机器人、化工、智驾、软件信息、黄金；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  <a:endParaRPr lang="zh-CN" altLang="en-US" dirty="0"/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>
            <a:fillRect/>
          </a:stretch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" r="129"/>
          <a:stretch>
            <a:fillRect/>
          </a:stretch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2205" y="916680"/>
            <a:ext cx="3904141" cy="3079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" b="449"/>
          <a:stretch>
            <a:fillRect/>
          </a:stretch>
        </p:blipFill>
        <p:spPr>
          <a:xfrm>
            <a:off x="3549015" y="1003735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" r="262"/>
          <a:stretch>
            <a:fillRect/>
          </a:stretch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  <a:endParaRPr lang="zh-CN" altLang="en-US" dirty="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  <a:endParaRPr lang="zh-CN" altLang="en-US" dirty="0"/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  <a:endParaRPr lang="zh-CN" altLang="en-US" sz="1400" dirty="0">
              <a:cs typeface="+mn-ea"/>
              <a:sym typeface="+mn-lt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  <a:endParaRPr lang="zh-CN" altLang="en-US" sz="1400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  <a:endParaRPr lang="zh-CN" altLang="en-US" sz="1400" dirty="0">
              <a:solidFill>
                <a:schemeClr val="lt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把牛抓在自己的手上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牛不是等来的，而是争取来的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r="30211"/>
          <a:stretch>
            <a:fillRect/>
          </a:stretch>
        </p:blipFill>
        <p:spPr>
          <a:xfrm>
            <a:off x="7724606" y="1879277"/>
            <a:ext cx="4022894" cy="32424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55250"/>
            <a:ext cx="3302000" cy="21385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0" y="1072836"/>
            <a:ext cx="3429002" cy="48553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  <a:endParaRPr lang="zh-CN" altLang="en-US" dirty="0"/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  <a:endParaRPr lang="zh-CN" altLang="en-US" sz="1400" dirty="0">
              <a:cs typeface="+mn-ea"/>
              <a:sym typeface="+mn-lt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  <a:endParaRPr lang="zh-CN" altLang="en-US" sz="1400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  <a:endParaRPr lang="zh-CN" altLang="en-US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" b="247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" r="814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16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  <a:endParaRPr lang="zh-CN" altLang="en-US" dirty="0"/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00" y="6750"/>
            <a:ext cx="12168000" cy="68445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</Words>
  <Application>WPS 演示</Application>
  <PresentationFormat>宽屏</PresentationFormat>
  <Paragraphs>107</Paragraphs>
  <Slides>14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5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阿里巴巴和七个小矮人</vt:lpstr>
      <vt:lpstr>思源黑体 CN Medium</vt:lpstr>
      <vt:lpstr>思源黑体 CN Light</vt:lpstr>
      <vt:lpstr>思源黑体 CN Heavy</vt:lpstr>
      <vt:lpstr>KSOFDDF4E7ED</vt:lpstr>
      <vt:lpstr>Segoe Print</vt:lpstr>
      <vt:lpstr>Arial Unicode MS</vt:lpstr>
      <vt:lpstr>等线</vt:lpstr>
      <vt:lpstr>KSOFBD29610E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十二猪肠</cp:lastModifiedBy>
  <cp:revision>2251</cp:revision>
  <dcterms:created xsi:type="dcterms:W3CDTF">2019-06-19T02:08:00Z</dcterms:created>
  <dcterms:modified xsi:type="dcterms:W3CDTF">2026-08-21T01:41:35Z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EBF8DB5FD94B49F7B17BC65F9BA08668</vt:lpwstr>
  </property>
</Properties>
</file>