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868" r:id="rId2"/>
    <p:sldId id="1454" r:id="rId3"/>
    <p:sldId id="1455" r:id="rId4"/>
    <p:sldId id="1456" r:id="rId5"/>
    <p:sldId id="1439" r:id="rId6"/>
    <p:sldId id="1463" r:id="rId7"/>
    <p:sldId id="1461" r:id="rId8"/>
    <p:sldId id="1432" r:id="rId9"/>
    <p:sldId id="1419" r:id="rId10"/>
    <p:sldId id="1452" r:id="rId11"/>
    <p:sldId id="1462" r:id="rId12"/>
    <p:sldId id="1460" r:id="rId13"/>
    <p:sldId id="1201" r:id="rId14"/>
    <p:sldId id="734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2026/8/23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震荡加剧的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背后原因是</a:t>
            </a:r>
            <a:r>
              <a:rPr lang="en-US" altLang="zh-CN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……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9A0D212-24EF-F598-BA77-EB46BBB7E8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F10AEB1-D155-7D89-E8BE-023B5C7AA1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90F5976-FA20-2C91-2344-3881E0A52A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0071B05-782C-919F-7BD6-934825A315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683658-A8FC-15E5-12AD-0019458851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07420D-7063-342F-E52D-3BE5640A8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6814A53-F6B1-57B2-37A1-0DBEF3EC5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798" y="1174471"/>
            <a:ext cx="3043447" cy="40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7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周线金叉，月线</a:t>
            </a:r>
            <a:r>
              <a:rPr lang="en-US" altLang="zh-CN" dirty="0"/>
              <a:t>B</a:t>
            </a:r>
            <a:r>
              <a:rPr lang="zh-CN" altLang="en-US" dirty="0"/>
              <a:t>浪继续看反弹，日死叉</a:t>
            </a:r>
            <a:r>
              <a:rPr lang="en-US" altLang="zh-CN" dirty="0"/>
              <a:t>+</a:t>
            </a:r>
            <a:r>
              <a:rPr lang="zh-CN" altLang="en-US" dirty="0"/>
              <a:t>缩量调整，仓位</a:t>
            </a:r>
            <a:r>
              <a:rPr lang="en-US" altLang="zh-CN" dirty="0"/>
              <a:t>5~6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流动资金高关注：算力、医药、机器人、化工、智驾、软件信息、黄金；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" b="113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9B470BE-E5F1-B9B5-FF88-36A82E083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2205" y="941515"/>
            <a:ext cx="3904141" cy="2582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" r="585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" b="194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ABF9799-F96F-A27B-A34A-44E4423266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2E9807-53B6-3460-956B-92108701B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3485AA-EF4A-2058-44D9-B2C4695250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211"/>
          <a:stretch>
            <a:fillRect/>
          </a:stretch>
        </p:blipFill>
        <p:spPr>
          <a:xfrm>
            <a:off x="7724606" y="1879277"/>
            <a:ext cx="4022894" cy="3242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1E28040-DD44-8B7B-D4AE-FB5646F14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55250"/>
            <a:ext cx="3302000" cy="2138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368E229-C0C8-AB99-B346-F3A954E8D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350" y="1072836"/>
            <a:ext cx="3429002" cy="48553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5477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" b="69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r="1410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23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00" y="6750"/>
            <a:ext cx="12168000" cy="6844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3212</TotalTime>
  <Words>610</Words>
  <Application>Microsoft Office PowerPoint</Application>
  <PresentationFormat>宽屏</PresentationFormat>
  <Paragraphs>67</Paragraphs>
  <Slides>14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2255</cp:revision>
  <dcterms:created xsi:type="dcterms:W3CDTF">2019-06-19T02:08:00Z</dcterms:created>
  <dcterms:modified xsi:type="dcterms:W3CDTF">2026-08-23T08:11:38Z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