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868" r:id="rId2"/>
    <p:sldId id="1412" r:id="rId3"/>
    <p:sldId id="1450" r:id="rId4"/>
    <p:sldId id="1449" r:id="rId5"/>
    <p:sldId id="1442" r:id="rId6"/>
    <p:sldId id="1430" r:id="rId7"/>
    <p:sldId id="1431" r:id="rId8"/>
    <p:sldId id="1439" r:id="rId9"/>
    <p:sldId id="1432" r:id="rId10"/>
    <p:sldId id="1447" r:id="rId11"/>
    <p:sldId id="1448" r:id="rId12"/>
    <p:sldId id="1445" r:id="rId13"/>
    <p:sldId id="1419" r:id="rId14"/>
    <p:sldId id="1440" r:id="rId15"/>
    <p:sldId id="1201" r:id="rId16"/>
    <p:sldId id="734" r:id="rId17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50"/>
            <p14:sldId id="1449"/>
            <p14:sldId id="1442"/>
            <p14:sldId id="1430"/>
            <p14:sldId id="1431"/>
            <p14:sldId id="1439"/>
            <p14:sldId id="1432"/>
            <p14:sldId id="1447"/>
            <p14:sldId id="1448"/>
            <p14:sldId id="1445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>
        <p:scale>
          <a:sx n="125" d="100"/>
          <a:sy n="125" d="100"/>
        </p:scale>
        <p:origin x="372" y="378"/>
      </p:cViewPr>
      <p:guideLst>
        <p:guide pos="7423"/>
        <p:guide pos="279"/>
        <p:guide orient="horz" pos="2160"/>
        <p:guide pos="385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9.png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8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9053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53892" y="1539411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跟龙虎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做少数强势那一方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2025/8/29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追涨龙虎涨法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885825" y="5460116"/>
            <a:ext cx="10420350" cy="816858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/>
              <a:t>超短线追进超强势龙虎股的战法，博弈爆发收益</a:t>
            </a:r>
            <a:endParaRPr lang="en-US" altLang="zh-CN" dirty="0"/>
          </a:p>
          <a:p>
            <a:r>
              <a:rPr lang="zh-CN" altLang="en-US" dirty="0"/>
              <a:t>短线强势</a:t>
            </a:r>
            <a:r>
              <a:rPr lang="en-US" altLang="zh-CN" dirty="0"/>
              <a:t>+</a:t>
            </a:r>
            <a:r>
              <a:rPr lang="zh-CN" altLang="en-US" dirty="0"/>
              <a:t>龙虎热炒（情绪</a:t>
            </a:r>
            <a:r>
              <a:rPr lang="en-US" altLang="zh-CN" dirty="0"/>
              <a:t>3~5</a:t>
            </a:r>
            <a:r>
              <a:rPr lang="zh-CN" altLang="en-US" dirty="0"/>
              <a:t>天活跃）</a:t>
            </a:r>
            <a:r>
              <a:rPr lang="en-US" altLang="zh-CN" dirty="0"/>
              <a:t>+</a:t>
            </a:r>
            <a:r>
              <a:rPr lang="zh-CN" altLang="en-US" dirty="0"/>
              <a:t>盘中涨停≥</a:t>
            </a:r>
            <a:r>
              <a:rPr lang="en-US" altLang="zh-CN" dirty="0"/>
              <a:t>2</a:t>
            </a:r>
            <a:r>
              <a:rPr lang="zh-CN" altLang="en-US" dirty="0"/>
              <a:t>*跌停可用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5" b="3309"/>
          <a:stretch>
            <a:fillRect/>
          </a:stretch>
        </p:blipFill>
        <p:spPr>
          <a:xfrm>
            <a:off x="465712" y="862716"/>
            <a:ext cx="8584736" cy="4395084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5" name="矩形: 圆角 12"/>
          <p:cNvSpPr/>
          <p:nvPr>
            <p:custDataLst>
              <p:tags r:id="rId1"/>
            </p:custDataLst>
          </p:nvPr>
        </p:nvSpPr>
        <p:spPr>
          <a:xfrm>
            <a:off x="2292248" y="4818888"/>
            <a:ext cx="5238502" cy="395224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近期（刚出龙虎榜）符合战法启动形态，战法使用效果更好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9775" y="1065543"/>
            <a:ext cx="2586286" cy="35394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: 圆角 12"/>
          <p:cNvSpPr/>
          <p:nvPr>
            <p:custDataLst>
              <p:tags r:id="rId2"/>
            </p:custDataLst>
          </p:nvPr>
        </p:nvSpPr>
        <p:spPr>
          <a:xfrm>
            <a:off x="9725026" y="4818888"/>
            <a:ext cx="1555784" cy="395224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8-24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52725" y="0"/>
            <a:ext cx="6686550" cy="660400"/>
          </a:xfrm>
        </p:spPr>
        <p:txBody>
          <a:bodyPr/>
          <a:lstStyle/>
          <a:p>
            <a:r>
              <a:rPr lang="zh-CN" altLang="en-US" dirty="0"/>
              <a:t>加入龙虎圈，一起跟踪最强势方向！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87513" y="6157006"/>
            <a:ext cx="8816975" cy="655539"/>
          </a:xfrm>
        </p:spPr>
        <p:txBody>
          <a:bodyPr>
            <a:normAutofit/>
          </a:bodyPr>
          <a:lstStyle/>
          <a:p>
            <a:r>
              <a:rPr lang="zh-CN" altLang="en-US" sz="1200" dirty="0"/>
              <a:t>圈子案例仅供龙虎盈利模式分析，不构成购买建议，应根据自己掌握战法或目标进行选股操作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5735" y="5122976"/>
            <a:ext cx="2176329" cy="8771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726" y="5180408"/>
            <a:ext cx="2915965" cy="819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3" y="828863"/>
            <a:ext cx="8308363" cy="41256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7756" y="962167"/>
            <a:ext cx="2473464" cy="38032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1" b="18171"/>
          <a:stretch>
            <a:fillRect/>
          </a:stretch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682518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2092168" y="337975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r="4301"/>
          <a:stretch>
            <a:fillRect/>
          </a:stretch>
        </p:blipFill>
        <p:spPr>
          <a:xfrm>
            <a:off x="5183745" y="1699754"/>
            <a:ext cx="6085958" cy="3371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3745" y="205338"/>
            <a:ext cx="6085962" cy="1182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矩形: 圆角 1"/>
          <p:cNvSpPr/>
          <p:nvPr/>
        </p:nvSpPr>
        <p:spPr>
          <a:xfrm>
            <a:off x="3262040" y="1999135"/>
            <a:ext cx="715600" cy="2335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700" dirty="0">
                <a:cs typeface="+mn-ea"/>
                <a:sym typeface="+mn-lt"/>
              </a:rPr>
              <a:t>截止到</a:t>
            </a:r>
            <a:r>
              <a:rPr lang="en-US" altLang="zh-CN" sz="700" dirty="0">
                <a:cs typeface="+mn-ea"/>
                <a:sym typeface="+mn-lt"/>
              </a:rPr>
              <a:t>29</a:t>
            </a:r>
            <a:r>
              <a:rPr lang="zh-CN" altLang="en-US" sz="700" dirty="0">
                <a:cs typeface="+mn-ea"/>
                <a:sym typeface="+mn-lt"/>
              </a:rPr>
              <a:t>号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两市再次大幅增量回升接近</a:t>
            </a:r>
            <a:r>
              <a:rPr lang="en-US" altLang="zh-CN" dirty="0"/>
              <a:t>3</a:t>
            </a:r>
            <a:r>
              <a:rPr lang="zh-CN" altLang="en-US" dirty="0"/>
              <a:t>万亿，牛熊上移，延续强势通道；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</a:t>
            </a:r>
            <a:r>
              <a:rPr lang="en-US" altLang="zh-CN" dirty="0"/>
              <a:t>2</a:t>
            </a:r>
            <a:r>
              <a:rPr lang="zh-CN" altLang="en-US" dirty="0"/>
              <a:t>万亿以上，更多的激进操作，有控盘的票不轻易卖出底仓；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涨停＞＞</a:t>
            </a:r>
            <a:r>
              <a:rPr lang="en-US" altLang="zh-CN" dirty="0"/>
              <a:t>2</a:t>
            </a:r>
            <a:r>
              <a:rPr lang="zh-CN" altLang="en-US" dirty="0"/>
              <a:t>*跌停，龙虎炒作进攻性强，核心方向拒绝调整，跟最强短线资金的车。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09" y="1048735"/>
            <a:ext cx="2986091" cy="33485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5586413" y="1007621"/>
            <a:ext cx="6162675" cy="3452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8368" y="1447201"/>
            <a:ext cx="2935261" cy="2633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1" t="49666" r="8656" b="13699"/>
          <a:stretch>
            <a:fillRect/>
          </a:stretch>
        </p:blipFill>
        <p:spPr bwMode="auto">
          <a:xfrm>
            <a:off x="1107012" y="832329"/>
            <a:ext cx="3648456" cy="3977415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: 圆角 12"/>
          <p:cNvSpPr/>
          <p:nvPr>
            <p:custDataLst>
              <p:tags r:id="rId1"/>
            </p:custDataLst>
          </p:nvPr>
        </p:nvSpPr>
        <p:spPr>
          <a:xfrm>
            <a:off x="2630576" y="2724911"/>
            <a:ext cx="3803752" cy="823185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8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21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日盘中直播，有朋友看到中油资本稍微开板，就想跑路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6598" y="3369820"/>
            <a:ext cx="3456436" cy="22299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9474" y="3374712"/>
            <a:ext cx="4699222" cy="21801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1886410" y="4962025"/>
            <a:ext cx="350662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cs typeface="+mn-ea"/>
                <a:sym typeface="+mn-lt"/>
              </a:rPr>
              <a:t>814</a:t>
            </a:r>
            <a:r>
              <a:rPr lang="zh-CN" altLang="en-US" sz="1400" dirty="0">
                <a:cs typeface="+mn-ea"/>
                <a:sym typeface="+mn-lt"/>
              </a:rPr>
              <a:t>跌</a:t>
            </a:r>
            <a:r>
              <a:rPr lang="en-US" altLang="zh-CN" sz="1400" dirty="0">
                <a:cs typeface="+mn-ea"/>
                <a:sym typeface="+mn-lt"/>
              </a:rPr>
              <a:t>4000+</a:t>
            </a:r>
            <a:r>
              <a:rPr lang="zh-CN" altLang="en-US" sz="1400" dirty="0">
                <a:cs typeface="+mn-ea"/>
                <a:sym typeface="+mn-lt"/>
              </a:rPr>
              <a:t>，龙虎逆势净买，屡创新高！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龙虎主炒方向，近一月屡创新高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龙虎炒作情绪度强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3018" y="2891269"/>
            <a:ext cx="8092626" cy="3333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643" y="1144494"/>
            <a:ext cx="2304308" cy="45900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053" y="3660794"/>
            <a:ext cx="3227647" cy="15615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631470"/>
              </p:ext>
            </p:extLst>
          </p:nvPr>
        </p:nvGraphicFramePr>
        <p:xfrm>
          <a:off x="442913" y="660400"/>
          <a:ext cx="11341100" cy="6291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25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6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具体消息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3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工信部印发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关于优化业务准入促进卫星通信产业发展的指导意见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支持低轨卫星互联网加快发展，针对低轨卫星通信应用适时开展商用试验。支持开展终端设备直连卫星业务，推动手机等终端设备直连卫星加快推广应用。支持探索新型卫星通信业务，研究设立新型卫星通信业务，进一步扩大向民营企业开放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卫星通信：通宇通讯、中国卫星、华力创通、臻镭科技、上海瀚讯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359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华为新款三折叠手机、苹果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新品发布会官宣 </a:t>
                      </a:r>
                      <a:r>
                        <a:rPr lang="en-US" altLang="zh-CN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eSIM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成新增量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、华为官宣将于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日举办华为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Mate XTs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非凡大师及全场景新品发布会，将发布新款华为三折叠屏手机。据多位数码博主爆料，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Mate XTs 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有望领先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iPhone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，率先在国内发布</a:t>
                      </a:r>
                      <a:r>
                        <a:rPr lang="en-US" altLang="zh-CN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eSIM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技术。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、苹果官宣将于北京时间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日凌晨一点召开秋季发布会，推出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iPhone 17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系列新品。其中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iPhone 17 Air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有望成为苹果国内首款支持</a:t>
                      </a:r>
                      <a:r>
                        <a:rPr lang="en-US" altLang="zh-CN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eSIM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的机型。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eSIM</a:t>
                      </a: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：日海智能、东信和平、澄天伟业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812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泡泡玛特迷你版 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LABU BU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今晚开售 网上预约量激增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泡泡玛特“迷你版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LABUBU” 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将于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时线上开售，网上预约量激增，火爆依旧。迷你版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LABUBU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单价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79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元，整套售价为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1106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元。目前平台没有预约功能，仅可以小程序预约添加“开售通知”。在得物平台，心底密码系列为搪胶毛绒挂件盲盒已有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2.41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万人预约，淘宝、闲鱼等平台也有部分商家上线预购。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泡泡玛特：京华激光、青木科技、创源股份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" b="1227"/>
          <a:stretch/>
        </p:blipFill>
        <p:spPr>
          <a:xfrm>
            <a:off x="1933012" y="660400"/>
            <a:ext cx="840885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机械设备、半导体、汽车配件、电子制造、软件信息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机器人、医药、芯片、金融科技、液冷、算力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" b="2737"/>
          <a:stretch/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" b="5642"/>
          <a:stretch/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8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27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527752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27897637795274,&quot;left&quot;:138.2,&quot;top&quot;:80.11622047244097,&quot;width&quot;:649.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27897637795274,&quot;left&quot;:138.2,&quot;top&quot;:80.11622047244097,&quot;width&quot;:649.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27897637795274,&quot;left&quot;:138.2,&quot;top&quot;:80.11622047244097,&quot;width&quot;:649.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1372</Words>
  <Application>Microsoft Office PowerPoint</Application>
  <PresentationFormat>宽屏</PresentationFormat>
  <Paragraphs>94</Paragraphs>
  <Slides>16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1600</cp:revision>
  <dcterms:created xsi:type="dcterms:W3CDTF">2019-06-19T02:08:00Z</dcterms:created>
  <dcterms:modified xsi:type="dcterms:W3CDTF">2025-08-29T01:14:49Z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EBF8DB5FD94B49F7B17BC65F9BA08668</vt:lpwstr>
  </property>
</Properties>
</file>