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68" r:id="rId2"/>
    <p:sldId id="1412" r:id="rId3"/>
    <p:sldId id="1450" r:id="rId4"/>
    <p:sldId id="1449" r:id="rId5"/>
    <p:sldId id="1442" r:id="rId6"/>
    <p:sldId id="1430" r:id="rId7"/>
    <p:sldId id="1431" r:id="rId8"/>
    <p:sldId id="1439" r:id="rId9"/>
    <p:sldId id="1432" r:id="rId10"/>
    <p:sldId id="1447" r:id="rId11"/>
    <p:sldId id="1448" r:id="rId12"/>
    <p:sldId id="1445" r:id="rId13"/>
    <p:sldId id="1419" r:id="rId14"/>
    <p:sldId id="1440" r:id="rId15"/>
    <p:sldId id="1201" r:id="rId16"/>
    <p:sldId id="734" r:id="rId17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50"/>
            <p14:sldId id="1449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8" y="-672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411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有人在犹豫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有人在净买新高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2025/8/31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追涨龙虎涨法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超短线追进超强势龙虎股的战法，博弈爆发收益</a:t>
            </a:r>
            <a:endParaRPr lang="en-US" altLang="zh-CN" dirty="0"/>
          </a:p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龙虎热炒（情绪</a:t>
            </a:r>
            <a:r>
              <a:rPr lang="en-US" altLang="zh-CN" dirty="0"/>
              <a:t>3~5</a:t>
            </a:r>
            <a:r>
              <a:rPr lang="zh-CN" altLang="en-US" dirty="0"/>
              <a:t>天活跃）</a:t>
            </a:r>
            <a:r>
              <a:rPr lang="en-US" altLang="zh-CN" dirty="0"/>
              <a:t>+</a:t>
            </a:r>
            <a:r>
              <a:rPr lang="zh-CN" altLang="en-US" dirty="0"/>
              <a:t>盘中涨停≥</a:t>
            </a:r>
            <a:r>
              <a:rPr lang="en-US" altLang="zh-CN" dirty="0"/>
              <a:t>2</a:t>
            </a:r>
            <a:r>
              <a:rPr lang="zh-CN" altLang="en-US" dirty="0"/>
              <a:t>*跌停可用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b="3309"/>
          <a:stretch>
            <a:fillRect/>
          </a:stretch>
        </p:blipFill>
        <p:spPr>
          <a:xfrm>
            <a:off x="46571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矩形: 圆角 12"/>
          <p:cNvSpPr/>
          <p:nvPr>
            <p:custDataLst>
              <p:tags r:id="rId1"/>
            </p:custDataLst>
          </p:nvPr>
        </p:nvSpPr>
        <p:spPr>
          <a:xfrm>
            <a:off x="2292248" y="4818888"/>
            <a:ext cx="5238502" cy="395224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近期（刚出龙虎榜）符合战法启动形态，战法使用效果更好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9775" y="1116418"/>
            <a:ext cx="2586286" cy="34377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12"/>
          <p:cNvSpPr/>
          <p:nvPr>
            <p:custDataLst>
              <p:tags r:id="rId2"/>
            </p:custDataLst>
          </p:nvPr>
        </p:nvSpPr>
        <p:spPr>
          <a:xfrm>
            <a:off x="9725026" y="4818888"/>
            <a:ext cx="1555784" cy="395224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8-31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3" y="828863"/>
            <a:ext cx="8308363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7756" y="962167"/>
            <a:ext cx="2473464" cy="38032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18171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2092168" y="337975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205338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矩形: 圆角 1"/>
          <p:cNvSpPr/>
          <p:nvPr/>
        </p:nvSpPr>
        <p:spPr>
          <a:xfrm>
            <a:off x="3262040" y="1999135"/>
            <a:ext cx="715600" cy="2335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700" dirty="0">
                <a:cs typeface="+mn-ea"/>
                <a:sym typeface="+mn-lt"/>
              </a:rPr>
              <a:t>截止到</a:t>
            </a:r>
            <a:r>
              <a:rPr lang="en-US" altLang="zh-CN" sz="700" dirty="0">
                <a:cs typeface="+mn-ea"/>
                <a:sym typeface="+mn-lt"/>
              </a:rPr>
              <a:t>29</a:t>
            </a:r>
            <a:r>
              <a:rPr lang="zh-CN" altLang="en-US" sz="700" dirty="0">
                <a:cs typeface="+mn-ea"/>
                <a:sym typeface="+mn-lt"/>
              </a:rPr>
              <a:t>号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两市再次大幅增量回升接近</a:t>
            </a:r>
            <a:r>
              <a:rPr lang="en-US" altLang="zh-CN" dirty="0"/>
              <a:t>3</a:t>
            </a:r>
            <a:r>
              <a:rPr lang="zh-CN" altLang="en-US" dirty="0"/>
              <a:t>万亿，牛熊上移，延续强势通道；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2</a:t>
            </a:r>
            <a:r>
              <a:rPr lang="zh-CN" altLang="en-US" dirty="0"/>
              <a:t>万亿以上，更多的激进操作，有控盘的票不轻易卖出底仓；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*跌停，龙虎炒作进攻性强，核心方向拒绝调整，跟最强短线资金的车。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09" y="1054525"/>
            <a:ext cx="2986091" cy="3336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8368" y="1452408"/>
            <a:ext cx="2935261" cy="2529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为什么拿不住强势股？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5586"/>
            <a:ext cx="7820008" cy="506496"/>
          </a:xfrm>
        </p:spPr>
        <p:txBody>
          <a:bodyPr/>
          <a:lstStyle/>
          <a:p>
            <a:r>
              <a:rPr lang="zh-CN" altLang="en-US" dirty="0"/>
              <a:t>①怕回撤；②不了解龙虎强势股的操作方式 导致的预期不清晰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133" y="906702"/>
            <a:ext cx="8195733" cy="461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1" t="49666" r="8656" b="13699"/>
          <a:stretch>
            <a:fillRect/>
          </a:stretch>
        </p:blipFill>
        <p:spPr bwMode="auto">
          <a:xfrm>
            <a:off x="3105145" y="1739031"/>
            <a:ext cx="2452573" cy="2673707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圆角 12"/>
          <p:cNvSpPr/>
          <p:nvPr>
            <p:custDataLst>
              <p:tags r:id="rId1"/>
            </p:custDataLst>
          </p:nvPr>
        </p:nvSpPr>
        <p:spPr>
          <a:xfrm>
            <a:off x="2630576" y="2724911"/>
            <a:ext cx="3803752" cy="823185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21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日盘中直播，有朋友看到中油资本稍微开板，就想跑路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6598" y="3369820"/>
            <a:ext cx="3456436" cy="2229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474" y="3374712"/>
            <a:ext cx="4699222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962025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龙虎主炒方向，近一月屡创新高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018" y="2891269"/>
            <a:ext cx="8092626" cy="333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643" y="1144494"/>
            <a:ext cx="2304308" cy="4590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053" y="3660794"/>
            <a:ext cx="3227647" cy="15615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631470"/>
              </p:ext>
            </p:extLst>
          </p:nvPr>
        </p:nvGraphicFramePr>
        <p:xfrm>
          <a:off x="442913" y="660400"/>
          <a:ext cx="11341100" cy="6291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5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具体消息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工信部印发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关于优化业务准入促进卫星通信产业发展的指导意见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支持低轨卫星互联网加快发展，针对低轨卫星通信应用适时开展商用试验。支持开展终端设备直连卫星业务，推动手机等终端设备直连卫星加快推广应用。支持探索新型卫星通信业务，研究设立新型卫星通信业务，进一步扩大向民营企业开放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卫星通信：通宇通讯、中国卫星、华力创通、臻镭科技、上海瀚讯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华为新款三折叠手机、苹果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新品发布会官宣 </a:t>
                      </a: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成新增量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、华为官宣将于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日举办华为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 XTs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非凡大师及全场景新品发布会，将发布新款华为三折叠屏手机。据多位数码博主爆料，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 XTs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有望领先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iPhone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，率先在国内发布</a:t>
                      </a: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技术。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、苹果官宣将于北京时间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日凌晨一点召开秋季发布会，推出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iPhone 17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系列新品。其中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iPhone 17 Air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有望成为苹果国内首款支持</a:t>
                      </a: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的机型。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：日海智能、东信和平、澄天伟业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泡泡玛特迷你版 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LABU BU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今晚开售 网上预约量激增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泡泡玛特“迷你版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LABUBU” 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将于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时线上开售，网上预约量激增，火爆依旧。迷你版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LABUBU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单价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元，整套售价为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1106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元。目前平台没有预约功能，仅可以小程序预约添加“开售通知”。在得物平台，心底密码系列为搪胶毛绒挂件盲盒已有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2.41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万人预约，淘宝、闲鱼等平台也有部分商家上线预购。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泡泡玛特：京华激光、青木科技、创源股份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b="808"/>
          <a:stretch/>
        </p:blipFill>
        <p:spPr>
          <a:xfrm>
            <a:off x="1933012" y="660400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机械设备、半导体、汽车配件、通信、电气设备、软件信息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机器人、芯片、光通信、金融科技、液冷、算力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4773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 b="5027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8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31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527752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1413</Words>
  <Application>Microsoft Office PowerPoint</Application>
  <PresentationFormat>宽屏</PresentationFormat>
  <Paragraphs>96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1603</cp:revision>
  <dcterms:created xsi:type="dcterms:W3CDTF">2019-06-19T02:08:00Z</dcterms:created>
  <dcterms:modified xsi:type="dcterms:W3CDTF">2025-08-31T12:58:03Z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