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19" r:id="rId9"/>
    <p:sldId id="1452" r:id="rId10"/>
    <p:sldId id="1460" r:id="rId11"/>
    <p:sldId id="1201" r:id="rId12"/>
    <p:sldId id="734" r:id="rId13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2026/8/4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指数无须担忧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手上的票才需要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周线金叉，</a:t>
            </a:r>
            <a:r>
              <a:rPr lang="en-US" altLang="zh-CN" dirty="0"/>
              <a:t>B</a:t>
            </a:r>
            <a:r>
              <a:rPr lang="zh-CN" altLang="en-US" dirty="0"/>
              <a:t>浪拐点看一波反弹，</a:t>
            </a:r>
            <a:r>
              <a:rPr lang="en-US" altLang="zh-CN" dirty="0"/>
              <a:t>3800</a:t>
            </a:r>
            <a:r>
              <a:rPr lang="zh-CN" altLang="en-US" dirty="0"/>
              <a:t>以下低吸好筹码，仓位</a:t>
            </a:r>
            <a:r>
              <a:rPr lang="en-US" altLang="zh-CN" dirty="0"/>
              <a:t>5</a:t>
            </a:r>
            <a:r>
              <a:rPr lang="zh-CN" altLang="en-US" dirty="0"/>
              <a:t>成内足够；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流动资金高关注：电力、化工、软件信息、油气开采、黄金；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" r="19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2" b="10592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" b="1057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r="65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838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7" b="6796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 hidden="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震荡行情下，继续寻找连续爆发回档票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98" y="1071701"/>
            <a:ext cx="5190518" cy="293424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5756" y="1071701"/>
            <a:ext cx="5391857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2AB79BB-D1C9-0C75-9967-E9E1CACB6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417244"/>
            <a:ext cx="5259127" cy="101951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586</Words>
  <Application>Microsoft Office PowerPoint</Application>
  <PresentationFormat>宽屏</PresentationFormat>
  <Paragraphs>65</Paragraphs>
  <Slides>12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2224</cp:revision>
  <dcterms:created xsi:type="dcterms:W3CDTF">2019-06-19T02:08:00Z</dcterms:created>
  <dcterms:modified xsi:type="dcterms:W3CDTF">2026-08-04T09:52:50Z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