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2" r:id="rId4"/>
    <p:sldId id="1430" r:id="rId5"/>
    <p:sldId id="1431" r:id="rId6"/>
    <p:sldId id="1439" r:id="rId7"/>
    <p:sldId id="1432" r:id="rId8"/>
    <p:sldId id="1447" r:id="rId9"/>
    <p:sldId id="1445" r:id="rId10"/>
    <p:sldId id="1448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2"/>
            <p14:sldId id="1430"/>
            <p14:sldId id="1431"/>
            <p14:sldId id="1439"/>
            <p14:sldId id="1432"/>
            <p14:sldId id="1447"/>
            <p14:sldId id="1445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570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50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387EC-0A25-796C-C259-8BF18795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EB4EDB-7E50-C932-2477-60D85E0A4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E415E38-A6AA-1274-3B80-D3CE2BABE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74FD9C-2EAC-0BD3-A3CA-570022557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3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525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3" y="25501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539570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1.5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万亿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关键</a:t>
            </a: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量能攻防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2025/8/5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90685" y="3198475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B9831F-691C-CDAB-3BBE-BA5627BB9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3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E7E68F-EDFE-C356-F9F9-4A6D9F851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4E02725-EF93-5C60-D433-14F5C4E70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" b="35625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682518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2092168" y="337975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5771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CA6A9A-8688-D8D9-5275-FEBC6AF99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" b="-547"/>
          <a:stretch>
            <a:fillRect/>
          </a:stretch>
        </p:blipFill>
        <p:spPr>
          <a:xfrm>
            <a:off x="5183745" y="1699754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2821893-C818-8FC5-047C-0A8C0FD91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79120"/>
            <a:ext cx="6085962" cy="14346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两市总成交</a:t>
            </a:r>
            <a:r>
              <a:rPr lang="en-US" altLang="zh-CN" dirty="0"/>
              <a:t>1. 59</a:t>
            </a:r>
            <a:r>
              <a:rPr lang="zh-CN" altLang="en-US" dirty="0"/>
              <a:t>万亿，量能回暖，这几天都需要观察</a:t>
            </a:r>
            <a:r>
              <a:rPr lang="en-US" altLang="zh-CN" dirty="0"/>
              <a:t>1.5</a:t>
            </a:r>
            <a:r>
              <a:rPr lang="zh-CN" altLang="en-US" dirty="0"/>
              <a:t>万亿的防守；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</a:t>
            </a:r>
            <a:r>
              <a:rPr lang="en-US" altLang="zh-CN" dirty="0"/>
              <a:t>1.5</a:t>
            </a:r>
            <a:r>
              <a:rPr lang="zh-CN" altLang="en-US" dirty="0"/>
              <a:t>万亿以上，可以有一定的激进操作，回档为主；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涨停＞＞</a:t>
            </a:r>
            <a:r>
              <a:rPr lang="en-US" altLang="zh-CN" dirty="0"/>
              <a:t>2</a:t>
            </a:r>
            <a:r>
              <a:rPr lang="zh-CN" altLang="en-US" dirty="0"/>
              <a:t>*跌停，龙虎炒作进攻性较好。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82" y="1154052"/>
            <a:ext cx="2775977" cy="31422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C79D51-280B-10C2-F8AB-CFB37ED9A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3972" y="1423286"/>
            <a:ext cx="3204054" cy="3111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龙虎炒作相对不稳定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511300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龙虎情绪活跃代表游资机构进攻意见统一，龙虎股溢价能力强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看阶段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日的龙虎情绪，偶尔单日低迷不影响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712" y="2891269"/>
            <a:ext cx="8095238" cy="3333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004" y="3075517"/>
            <a:ext cx="2255737" cy="299767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758960"/>
              </p:ext>
            </p:extLst>
          </p:nvPr>
        </p:nvGraphicFramePr>
        <p:xfrm>
          <a:off x="442913" y="660400"/>
          <a:ext cx="11341100" cy="5580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2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90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相关个股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解读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9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陆军首次披露无人化作战模式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央视新闻，无人机“蜂群”、机器“狼群”协同作战演，陆军首次披露无人化作战模式。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中国直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-10ME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列装巴基斯坦军队。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机器狼：建设工业、晶品特装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无人机：航天彩虹、中无人机、航天电子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集群作战系统：科思科技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直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-10ME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：中直股份、航发动力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880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暑期档电影票房突破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截至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日，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年暑期档电影总票房（含预售）破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亿。电影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南京照相馆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上映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天，总票房（含预售）破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亿。电影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731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定档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918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，出品方为长春电影集团、千岁影业公司等。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浪浪山小妖怪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》8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日上映，票房过亿，出品方为上影集团。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731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：吉视传媒、中国电影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浪浪山：上海电影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80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全球首个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RWA 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注册登记平台将于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日上线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全球首个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RWA 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注册登记平台将于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日上线，由香港 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Web3.0 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标准化协会发起，将打通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RWA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资产代币化的数据化、资产化和金融化全过程服务体系。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RWA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：协鑫能科、朗新集团、霍普股份、奥瑞德、元隆雅图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24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世界机器人大会将于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日北京举办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个人消费者购买机器人产品最高可获得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1500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元补贴，企业消费者最高可获得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万元补贴。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机器人：中大力德、浙江荣泰、襄阳轴承、长盛轴承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24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150"/>
          <a:stretch>
            <a:fillRect/>
          </a:stretch>
        </p:blipFill>
        <p:spPr>
          <a:xfrm>
            <a:off x="1639019" y="633216"/>
            <a:ext cx="8996838" cy="39278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机械设备、建筑装饰、西药制药、半导体元件、软件信息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</a:t>
            </a:r>
            <a:r>
              <a:rPr lang="en-US" altLang="zh-CN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、算力、医药器械、雅下水电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0913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" b="394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" b="3197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7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31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C61ED0-7DEB-C184-60C0-5E67D9E7DC4C}"/>
              </a:ext>
            </a:extLst>
          </p:cNvPr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B067D-9D7C-7B17-7873-9C26C612B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ABDAFDD-609B-5FBE-0C46-DA7DBF7BC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紫旗突破熊线战法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2CE4C6-CFBF-48A9-CCA9-E517A84ED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短线强势</a:t>
            </a:r>
            <a:r>
              <a:rPr lang="en-US" altLang="zh-CN" dirty="0"/>
              <a:t>+</a:t>
            </a:r>
            <a:r>
              <a:rPr lang="zh-CN" altLang="en-US" dirty="0"/>
              <a:t>龙虎活跃行情可用，追求超强个股的提前爆发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B37DE16-BA06-7E3B-AF75-525077D6E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b="6070"/>
          <a:stretch/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6968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50AF07-D5AD-60E5-E857-1DAF059A91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99A824-F68E-010F-28CB-A993A638EE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0D06160-B3EC-E135-0883-F01B659A9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0" b="-690"/>
          <a:stretch>
            <a:fillRect/>
          </a:stretch>
        </p:blipFill>
        <p:spPr bwMode="auto">
          <a:xfrm>
            <a:off x="4154176" y="970380"/>
            <a:ext cx="3685577" cy="18732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417040-6A58-2D7A-5481-46659201D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8135" y="3037942"/>
            <a:ext cx="3057658" cy="29247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EBE2781-C5D8-771C-DEC5-F22D003EB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r="16101"/>
          <a:stretch/>
        </p:blipFill>
        <p:spPr>
          <a:xfrm>
            <a:off x="8325486" y="953550"/>
            <a:ext cx="3458527" cy="1054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C71596-A41F-9268-14B3-61ACD4CB6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r="21977"/>
          <a:stretch/>
        </p:blipFill>
        <p:spPr>
          <a:xfrm>
            <a:off x="440706" y="953550"/>
            <a:ext cx="3228768" cy="10610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6FB518A-05AB-048D-0D5C-C7729EBB95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8926" y="2143952"/>
            <a:ext cx="2361807" cy="40130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00B292A-9D2B-5FE9-38CB-B8F31A4F29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60" y="2199825"/>
            <a:ext cx="2237141" cy="3765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22913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12817</TotalTime>
  <Words>759</Words>
  <Application>Microsoft Office PowerPoint</Application>
  <PresentationFormat>宽屏</PresentationFormat>
  <Paragraphs>84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1536</cp:revision>
  <dcterms:created xsi:type="dcterms:W3CDTF">2019-06-19T02:08:00Z</dcterms:created>
  <dcterms:modified xsi:type="dcterms:W3CDTF">2025-08-05T12:58:57Z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EBF8DB5FD94B49F7B17BC65F9BA08668</vt:lpwstr>
  </property>
</Properties>
</file>