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2" r:id="rId4"/>
    <p:sldId id="1430" r:id="rId5"/>
    <p:sldId id="1431" r:id="rId6"/>
    <p:sldId id="1439" r:id="rId7"/>
    <p:sldId id="1432" r:id="rId8"/>
    <p:sldId id="1447" r:id="rId9"/>
    <p:sldId id="1445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2"/>
            <p14:sldId id="1430"/>
            <p14:sldId id="1431"/>
            <p14:sldId id="1439"/>
            <p14:sldId id="1432"/>
            <p14:sldId id="1447"/>
            <p14:sldId id="1445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-30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87EC-0A25-796C-C259-8BF18795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EB4EDB-7E50-C932-2477-60D85E0A4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15E38-A6AA-1274-3B80-D3CE2BAB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4FD9C-2EAC-0BD3-A3CA-5700225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57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妖股的使命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吸引火力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2025/8/6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0685" y="3198475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9831F-691C-CDAB-3BBE-BA5627BB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E7E68F-EDFE-C356-F9F9-4A6D9F851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E02725-EF93-5C60-D433-14F5C4E7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625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5771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A6A9A-8688-D8D9-5275-FEBC6AF9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" b="-547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821893-C818-8FC5-047C-0A8C0FD9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79120"/>
            <a:ext cx="6085962" cy="14346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两市总成交</a:t>
            </a:r>
            <a:r>
              <a:rPr lang="en-US" altLang="zh-CN" dirty="0"/>
              <a:t>1. 73</a:t>
            </a:r>
            <a:r>
              <a:rPr lang="zh-CN" altLang="en-US" dirty="0"/>
              <a:t>万亿，量能持续回暖，突破新高在即；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1.5</a:t>
            </a:r>
            <a:r>
              <a:rPr lang="zh-CN" altLang="en-US" dirty="0"/>
              <a:t>万亿以上，可以有一定的激进操作，回档为主；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*跌停，龙虎炒作进攻性较好。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82" y="1171327"/>
            <a:ext cx="2775977" cy="31076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79D51-280B-10C2-F8AB-CFB37ED9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972" y="1447480"/>
            <a:ext cx="3204054" cy="2627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龙虎炒作相对不稳定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511300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龙虎情绪活跃代表游资机构进攻意见统一，龙虎股溢价能力强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看阶段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日的龙虎情绪，偶尔单日低迷不影响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12" y="2891269"/>
            <a:ext cx="8095238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00" y="3075517"/>
            <a:ext cx="2246744" cy="29976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363144"/>
              </p:ext>
            </p:extLst>
          </p:nvPr>
        </p:nvGraphicFramePr>
        <p:xfrm>
          <a:off x="442913" y="660400"/>
          <a:ext cx="11341100" cy="591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相关个股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解读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七部门印发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关于金融支持新型工业化的指导意见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央行等七部门联合印发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关于金融支持新型工业化的指导意见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。目标到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支持制造业高端化智能化绿色化发展的金融体系基本成熟。引导银行为集成电路、工业母机、医疗装备、服务器、仪器仪表、基础软件、工业软件、先进材料等制造业重点产业链技术和产品攻关提供中长期融资。加强对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5G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、工业互联网、数据和算力中心等数字基础设施建设的中长期贷款支持。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光刻机：凯美特气、海立股份、张江高科、波长光电、佳先股份（北交所）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工业母机：华东数控、宇环数控、华东重机、秦川机床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晶泰科技创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药物发现合作订单新纪录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日，晶泰控股宣布与</a:t>
                      </a:r>
                      <a:r>
                        <a:rPr lang="en-US" altLang="zh-CN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DoveTree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完成总订单规模约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亿港元的管线合作签约，并已收到协议约定的首付款约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亿港元。此次合作创下人工智能（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机器人新药研发领域订单规模的新纪录。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医药：泓博医药、成都先导、贝瑞基因、塞力医疗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9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苹果即将取消</a:t>
                      </a:r>
                      <a:r>
                        <a:rPr lang="en-US" altLang="zh-CN" sz="14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实体卡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iPhone17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系列将于北京时间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日凌晨发布，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 17 Air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是苹果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月发布的最新旗舰机型，主打轻薄设计，机身厚度仅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5.5mm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，成为苹果史上最薄的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。苹果将在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iPhone17 Air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上取消物理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SIM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卡槽，全面转向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技术。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：楚天龙、紫光国微、新恒汇、恒宝股份、东信和平、澄天伟业、美格智能、广和通、中国联通、思特奇、神州泰岳、汇顶科技、天喻信息、移远通信、二六三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3843"/>
          <a:stretch>
            <a:fillRect/>
          </a:stretch>
        </p:blipFill>
        <p:spPr>
          <a:xfrm>
            <a:off x="1933012" y="761566"/>
            <a:ext cx="8408852" cy="3783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机械设备、西药制药、汽车配件、国防军工、家用轻工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</a:t>
            </a:r>
            <a:r>
              <a:rPr lang="en-US" altLang="zh-CN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、算力、医药器械、军工、</a:t>
            </a:r>
            <a:r>
              <a:rPr lang="en-US" altLang="zh-CN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ESIM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3660318" y="460913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b="378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" b="3841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5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C61ED0-7DEB-C184-60C0-5E67D9E7DC4C}"/>
              </a:ext>
            </a:extLst>
          </p:cNvPr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067D-9D7C-7B17-7873-9C26C612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BDAFDD-609B-5FBE-0C46-DA7DBF7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紫旗突破熊线战法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CE4C6-CFBF-48A9-CCA9-E517A84E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龙虎活跃行情可用，追求超强个股的提前爆发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7DE16-BA06-7E3B-AF75-525077D6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6070"/>
          <a:stretch/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69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50AF07-D5AD-60E5-E857-1DAF059A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9A824-F68E-010F-28CB-A993A638E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D06160-B3EC-E135-0883-F01B659A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0" b="-690"/>
          <a:stretch>
            <a:fillRect/>
          </a:stretch>
        </p:blipFill>
        <p:spPr bwMode="auto">
          <a:xfrm>
            <a:off x="4154176" y="970380"/>
            <a:ext cx="3685577" cy="18732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417040-6A58-2D7A-5481-46659201D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8135" y="3037942"/>
            <a:ext cx="3057658" cy="29247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EBE2781-C5D8-771C-DEC5-F22D003E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/>
        </p:blipFill>
        <p:spPr>
          <a:xfrm>
            <a:off x="8325486" y="953550"/>
            <a:ext cx="3458527" cy="1054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C71596-A41F-9268-14B3-61ACD4CB6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r="21977"/>
          <a:stretch/>
        </p:blipFill>
        <p:spPr>
          <a:xfrm>
            <a:off x="440706" y="953550"/>
            <a:ext cx="3228768" cy="10610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FB518A-05AB-048D-0D5C-C7729EBB9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8926" y="2143952"/>
            <a:ext cx="2361807" cy="401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00B292A-9D2B-5FE9-38CB-B8F31A4F2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60" y="2199825"/>
            <a:ext cx="2237141" cy="3765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2913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13378</TotalTime>
  <Words>812</Words>
  <Application>Microsoft Office PowerPoint</Application>
  <PresentationFormat>宽屏</PresentationFormat>
  <Paragraphs>77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Regular</vt:lpstr>
      <vt:lpstr>Arial</vt:lpstr>
      <vt:lpstr>Calibri</vt:lpstr>
      <vt:lpstr>Wingdings</vt:lpstr>
      <vt:lpstr>思源黑体 CN Heavy</vt:lpstr>
      <vt:lpstr>思源黑体 CN Medium</vt:lpstr>
      <vt:lpstr>思源黑体 CN Normal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1542</cp:revision>
  <dcterms:created xsi:type="dcterms:W3CDTF">2019-06-19T02:08:00Z</dcterms:created>
  <dcterms:modified xsi:type="dcterms:W3CDTF">2025-08-06T09:10:26Z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EBF8DB5FD94B49F7B17BC65F9BA08668</vt:lpwstr>
  </property>
</Properties>
</file>