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868" r:id="rId2"/>
    <p:sldId id="1454" r:id="rId3"/>
    <p:sldId id="1455" r:id="rId4"/>
    <p:sldId id="1456" r:id="rId5"/>
    <p:sldId id="1439" r:id="rId6"/>
    <p:sldId id="1461" r:id="rId7"/>
    <p:sldId id="1432" r:id="rId8"/>
    <p:sldId id="1419" r:id="rId9"/>
    <p:sldId id="1452" r:id="rId10"/>
    <p:sldId id="1460" r:id="rId11"/>
    <p:sldId id="1201" r:id="rId12"/>
    <p:sldId id="734" r:id="rId13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1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98" d="100"/>
          <a:sy n="98" d="100"/>
        </p:scale>
        <p:origin x="96" y="186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2026/8/6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指数无须担忧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手上的票才需要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周线金叉，</a:t>
            </a:r>
            <a:r>
              <a:rPr lang="en-US" altLang="zh-CN" dirty="0"/>
              <a:t>B</a:t>
            </a:r>
            <a:r>
              <a:rPr lang="zh-CN" altLang="en-US" dirty="0"/>
              <a:t>浪拐点看一波反弹，</a:t>
            </a:r>
            <a:r>
              <a:rPr lang="en-US" altLang="zh-CN" dirty="0"/>
              <a:t>3800</a:t>
            </a:r>
            <a:r>
              <a:rPr lang="zh-CN" altLang="en-US" dirty="0"/>
              <a:t>以下低吸好筹码，仓位</a:t>
            </a:r>
            <a:r>
              <a:rPr lang="en-US" altLang="zh-CN" dirty="0"/>
              <a:t>5</a:t>
            </a:r>
            <a:r>
              <a:rPr lang="zh-CN" altLang="en-US" dirty="0"/>
              <a:t>成内足够；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流动资金高关注：电力、化工、软件信息、油气开采、黄金；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" b="576"/>
          <a:stretch/>
        </p:blipFill>
        <p:spPr>
          <a:xfrm>
            <a:off x="457200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" b="2355"/>
          <a:stretch/>
        </p:blipFill>
        <p:spPr>
          <a:xfrm>
            <a:off x="1330550" y="1431320"/>
            <a:ext cx="8201914" cy="5847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" b="314"/>
          <a:stretch/>
        </p:blipFill>
        <p:spPr>
          <a:xfrm>
            <a:off x="3520440" y="957776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" r="193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" b="838"/>
          <a:stretch>
            <a:fillRect/>
          </a:stretch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67" b="6796"/>
          <a:stretch>
            <a:fillRect/>
          </a:stretch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8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2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sp>
        <p:nvSpPr>
          <p:cNvPr id="5" name="空白"/>
          <p:cNvSpPr/>
          <p:nvPr/>
        </p:nvSpPr>
        <p:spPr>
          <a:xfrm>
            <a:off x="7983454" y="1187562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26" name="控盘增加" hidden="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7" name="辅助线附近"/>
          <p:cNvSpPr/>
          <p:nvPr/>
        </p:nvSpPr>
        <p:spPr>
          <a:xfrm>
            <a:off x="8026400" y="1280509"/>
            <a:ext cx="1219200" cy="3204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" y="0"/>
            <a:ext cx="12191984" cy="68579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震荡行情下，继续寻找连续爆发回档票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198" y="1071701"/>
            <a:ext cx="5190518" cy="2934242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5756" y="1071701"/>
            <a:ext cx="5391857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2AB79BB-D1C9-0C75-9967-E9E1CACB6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417244"/>
            <a:ext cx="5259127" cy="1019513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586</Words>
  <Application>Microsoft Office PowerPoint</Application>
  <PresentationFormat>宽屏</PresentationFormat>
  <Paragraphs>65</Paragraphs>
  <Slides>12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2225</cp:revision>
  <dcterms:created xsi:type="dcterms:W3CDTF">2019-06-19T02:08:00Z</dcterms:created>
  <dcterms:modified xsi:type="dcterms:W3CDTF">2026-08-06T00:42:01Z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