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12" r:id="rId3"/>
    <p:sldId id="1442" r:id="rId4"/>
    <p:sldId id="1430" r:id="rId5"/>
    <p:sldId id="1431" r:id="rId6"/>
    <p:sldId id="1439" r:id="rId7"/>
    <p:sldId id="1432" r:id="rId8"/>
    <p:sldId id="1447" r:id="rId9"/>
    <p:sldId id="1448" r:id="rId10"/>
    <p:sldId id="1445" r:id="rId11"/>
    <p:sldId id="1419" r:id="rId12"/>
    <p:sldId id="144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2"/>
            <p14:sldId id="1430"/>
            <p14:sldId id="1431"/>
            <p14:sldId id="1439"/>
            <p14:sldId id="1432"/>
            <p14:sldId id="1447"/>
            <p14:sldId id="1448"/>
            <p14:sldId id="1445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86" autoAdjust="0"/>
    <p:restoredTop sz="95510" autoAdjust="0"/>
  </p:normalViewPr>
  <p:slideViewPr>
    <p:cSldViewPr snapToGrid="0" showGuides="1">
      <p:cViewPr>
        <p:scale>
          <a:sx n="75" d="100"/>
          <a:sy n="75" d="100"/>
        </p:scale>
        <p:origin x="1410" y="768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2025/8/8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501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387EC-0A25-796C-C259-8BF18795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EB4EDB-7E50-C932-2477-60D85E0A47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E415E38-A6AA-1274-3B80-D3CE2BABE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74FD9C-2EAC-0BD3-A3CA-570022557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33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525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9.png"/><Relationship Id="rId2" Type="http://schemas.openxmlformats.org/officeDocument/2006/relationships/tags" Target="../tags/tag4.xml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8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9053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71675" y="1539570"/>
            <a:ext cx="8248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震荡中寻找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超强爆发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2025/8/8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90685" y="3198475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E50AF07-D5AD-60E5-E857-1DAF059A91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2725" y="0"/>
            <a:ext cx="6686550" cy="660400"/>
          </a:xfrm>
        </p:spPr>
        <p:txBody>
          <a:bodyPr/>
          <a:lstStyle/>
          <a:p>
            <a:r>
              <a:rPr lang="zh-CN" altLang="en-US" dirty="0"/>
              <a:t>加入龙虎圈，一起跟踪最强势方向！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99A824-F68E-010F-28CB-A993A638EE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87513" y="6157006"/>
            <a:ext cx="8816975" cy="655539"/>
          </a:xfrm>
        </p:spPr>
        <p:txBody>
          <a:bodyPr>
            <a:normAutofit/>
          </a:bodyPr>
          <a:lstStyle/>
          <a:p>
            <a:r>
              <a:rPr lang="zh-CN" altLang="en-US" sz="1200" dirty="0"/>
              <a:t>圈子案例仅供龙虎盈利模式分析，不构成购买建议，应根据自己掌握战法或目标进行选股操作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EBE2781-C5D8-771C-DEC5-F22D003EB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1" r="16101"/>
          <a:stretch/>
        </p:blipFill>
        <p:spPr>
          <a:xfrm>
            <a:off x="8325486" y="953550"/>
            <a:ext cx="3458527" cy="10543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6FB518A-05AB-048D-0D5C-C7729EBB95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8926" y="2143952"/>
            <a:ext cx="2361807" cy="40130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FE489D-F35F-5C45-0F90-B07A46579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39" y="1009646"/>
            <a:ext cx="2988735" cy="28390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2FE99A6-8367-70AB-63E1-38FB26B9EF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518" y="903367"/>
            <a:ext cx="4145923" cy="30515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0959DF3-8171-3550-0A1A-33802BDA7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9518" y="3625678"/>
            <a:ext cx="4123809" cy="128571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5268BD2-E996-122D-EB4F-9D61F74949C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2420"/>
          <a:stretch>
            <a:fillRect/>
          </a:stretch>
        </p:blipFill>
        <p:spPr>
          <a:xfrm>
            <a:off x="3799518" y="5002832"/>
            <a:ext cx="3232218" cy="97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13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2E7E68F-EDFE-C356-F9F9-4A6D9F851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4E02725-EF93-5C60-D433-14F5C4E70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" b="35625"/>
          <a:stretch>
            <a:fillRect/>
          </a:stretch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682518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2092168" y="337975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rcRect l="1789" r="62858"/>
          <a:stretch>
            <a:fillRect/>
          </a:stretch>
        </p:blipFill>
        <p:spPr>
          <a:xfrm>
            <a:off x="5183745" y="525771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CA6A9A-8688-D8D9-5275-FEBC6AF99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9" t="5221" b="38251"/>
          <a:stretch>
            <a:fillRect/>
          </a:stretch>
        </p:blipFill>
        <p:spPr>
          <a:xfrm>
            <a:off x="5183745" y="1699754"/>
            <a:ext cx="6085958" cy="3371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2821893-C818-8FC5-047C-0A8C0FD91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745" y="79120"/>
            <a:ext cx="6085962" cy="143460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两市总成交</a:t>
            </a:r>
            <a:r>
              <a:rPr lang="en-US" altLang="zh-CN" dirty="0"/>
              <a:t>1. 73</a:t>
            </a:r>
            <a:r>
              <a:rPr lang="zh-CN" altLang="en-US" dirty="0"/>
              <a:t>万亿，量能持续回暖，突破新高在即；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</a:t>
            </a:r>
            <a:r>
              <a:rPr lang="en-US" altLang="zh-CN" dirty="0"/>
              <a:t>1.5</a:t>
            </a:r>
            <a:r>
              <a:rPr lang="zh-CN" altLang="en-US" dirty="0"/>
              <a:t>万亿以上，可以有一定的激进操作，回档为主；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涨停＞＞</a:t>
            </a:r>
            <a:r>
              <a:rPr lang="en-US" altLang="zh-CN" dirty="0"/>
              <a:t>2</a:t>
            </a:r>
            <a:r>
              <a:rPr lang="zh-CN" altLang="en-US" dirty="0"/>
              <a:t>*跌停，龙虎炒作进攻性较好。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3" y="1007621"/>
            <a:ext cx="3002044" cy="34128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5586413" y="1007621"/>
            <a:ext cx="6162675" cy="34527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8C79D51-280B-10C2-F8AB-CFB37ED9A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2457" y="1447480"/>
            <a:ext cx="2727084" cy="2627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龙虎炒作相对不稳定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1511300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龙虎情绪活跃代表游资机构进攻意见统一，龙虎股溢价能力强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看阶段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日的龙虎情绪，偶尔单日低迷不影响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712" y="2891269"/>
            <a:ext cx="8095238" cy="3333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050" y="2928931"/>
            <a:ext cx="2491644" cy="32908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363144"/>
              </p:ext>
            </p:extLst>
          </p:nvPr>
        </p:nvGraphicFramePr>
        <p:xfrm>
          <a:off x="442913" y="660400"/>
          <a:ext cx="11341100" cy="5916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2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92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相关个股</a:t>
                      </a:r>
                      <a:r>
                        <a:rPr lang="en-US" altLang="zh-CN" sz="1400" dirty="0"/>
                        <a:t>/</a:t>
                      </a:r>
                      <a:r>
                        <a:rPr lang="zh-CN" altLang="en-US" sz="1400" dirty="0"/>
                        <a:t>解读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451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七部门印发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关于金融支持新型工业化的指导意见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央行等七部门联合印发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关于金融支持新型工业化的指导意见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。目标到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2027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，支持制造业高端化智能化绿色化发展的金融体系基本成熟。引导银行为集成电路、工业母机、医疗装备、服务器、仪器仪表、基础软件、工业软件、先进材料等制造业重点产业链技术和产品攻关提供中长期融资。加强对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5G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、工业互联网、数据和算力中心等数字基础设施建设的中长期贷款支持。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光刻机：凯美特气、海立股份、张江高科、波长光电、佳先股份（北交所）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工业母机：华东数控、宇环数控、华东重机、秦川机床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359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晶泰科技创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药物发现合作订单新纪录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日，晶泰控股宣布与</a:t>
                      </a:r>
                      <a:r>
                        <a:rPr lang="en-US" altLang="zh-CN" sz="1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DoveTree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完成总订单规模约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470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亿港元的管线合作签约，并已收到协议约定的首付款约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亿港元。此次合作创下人工智能（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r>
                        <a:rPr lang="en-US" altLang="zh-CN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r>
                        <a:rPr lang="zh-CN" alt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机器人新药研发领域订单规模的新纪录。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AI</a:t>
                      </a:r>
                      <a:r>
                        <a:rPr lang="zh-CN" alt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医药：泓博医药、成都先导、贝瑞基因、塞力医疗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993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苹果即将取消</a:t>
                      </a:r>
                      <a:r>
                        <a:rPr lang="en-US" altLang="zh-CN" sz="140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eSIM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实体卡</a:t>
                      </a: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苹果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iPhone17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系列将于北京时间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日凌晨发布，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iPhone 17 Air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是苹果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月发布的最新旗舰机型，主打轻薄设计，机身厚度仅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5.5mm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，成为苹果史上最薄的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iPhone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。苹果将在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iPhone17 Air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上取消物理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SIM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卡槽，全面转向</a:t>
                      </a:r>
                      <a:r>
                        <a:rPr lang="en-US" altLang="zh-CN" sz="1400" b="0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eSIM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技术。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eSIM</a:t>
                      </a: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：楚天龙、紫光国微、新恒汇、恒宝股份、东信和平、澄天伟业、美格智能、广和通、中国联通、思特奇、神州泰岳、汇顶科技、天喻信息、移远通信、二六三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4" b="3204"/>
          <a:stretch/>
        </p:blipFill>
        <p:spPr>
          <a:xfrm>
            <a:off x="1933012" y="761566"/>
            <a:ext cx="8408852" cy="37830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机械设备、西药制药、汽车配件、国防军工、电子制造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机器人、医药、军工、雅下水电站、</a:t>
            </a:r>
            <a:r>
              <a:rPr lang="en-US" altLang="zh-CN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ESIM</a:t>
            </a:r>
          </a:p>
        </p:txBody>
      </p:sp>
      <p:sp>
        <p:nvSpPr>
          <p:cNvPr id="4" name="矩形: 圆角 3"/>
          <p:cNvSpPr/>
          <p:nvPr/>
        </p:nvSpPr>
        <p:spPr>
          <a:xfrm>
            <a:off x="3660318" y="460913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0"/>
          <a:stretch>
            <a:fillRect/>
          </a:stretch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" b="5897"/>
          <a:stretch>
            <a:fillRect/>
          </a:stretch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8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8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BC61ED0-7DEB-C184-60C0-5E67D9E7DC4C}"/>
              </a:ext>
            </a:extLst>
          </p:cNvPr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D03F871-D860-7EFC-3004-5083BBCBE7C9}"/>
              </a:ext>
            </a:extLst>
          </p:cNvPr>
          <p:cNvSpPr/>
          <p:nvPr/>
        </p:nvSpPr>
        <p:spPr>
          <a:xfrm>
            <a:off x="8026400" y="1197443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B067D-9D7C-7B17-7873-9C26C612B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ABDAFDD-609B-5FBE-0C46-DA7DBF7BCE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紫旗突破熊线战法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2CE4C6-CFBF-48A9-CCA9-E517A84ED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短线强势</a:t>
            </a:r>
            <a:r>
              <a:rPr lang="en-US" altLang="zh-CN" dirty="0"/>
              <a:t>+</a:t>
            </a:r>
            <a:r>
              <a:rPr lang="zh-CN" altLang="en-US" dirty="0"/>
              <a:t>龙虎活跃行情可用，追求超强个股的提前爆发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B37DE16-BA06-7E3B-AF75-525077D6E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 b="6070"/>
          <a:stretch/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469683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FB9831F-691C-CDAB-3BBE-BA5627BB9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438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13449</TotalTime>
  <Words>810</Words>
  <Application>Microsoft Office PowerPoint</Application>
  <PresentationFormat>宽屏</PresentationFormat>
  <Paragraphs>77</Paragraphs>
  <Slides>14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1544</cp:revision>
  <dcterms:created xsi:type="dcterms:W3CDTF">2019-06-19T02:08:00Z</dcterms:created>
  <dcterms:modified xsi:type="dcterms:W3CDTF">2025-08-08T03:29:50Z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EBF8DB5FD94B49F7B17BC65F9BA08668</vt:lpwstr>
  </property>
</Properties>
</file>