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4"/>
  </p:notesMasterIdLst>
  <p:sldIdLst>
    <p:sldId id="280" r:id="rId5"/>
    <p:sldId id="383" r:id="rId6"/>
    <p:sldId id="266" r:id="rId7"/>
    <p:sldId id="267" r:id="rId8"/>
    <p:sldId id="269" r:id="rId9"/>
    <p:sldId id="420" r:id="rId10"/>
    <p:sldId id="463" r:id="rId11"/>
    <p:sldId id="483" r:id="rId12"/>
    <p:sldId id="428" r:id="rId13"/>
    <p:sldId id="433" r:id="rId14"/>
    <p:sldId id="491" r:id="rId15"/>
    <p:sldId id="421" r:id="rId16"/>
    <p:sldId id="464" r:id="rId17"/>
    <p:sldId id="497" r:id="rId18"/>
    <p:sldId id="498" r:id="rId19"/>
    <p:sldId id="271" r:id="rId20"/>
    <p:sldId id="499" r:id="rId21"/>
    <p:sldId id="500" r:id="rId22"/>
    <p:sldId id="50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炒股进阶班课程项目/2024年/2024年6月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8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十日埋伏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6905" y="1153160"/>
            <a:ext cx="8640000" cy="46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八月注意雷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1905" y="1014095"/>
            <a:ext cx="788275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操作细节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62425" y="153035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2"/>
                </a:solidFill>
              </a:rPr>
              <a:t>阶段性主线板块加分项</a:t>
            </a:r>
            <a:endParaRPr lang="zh-CN" altLang="en-US" sz="2800" b="1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1435" y="89725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62425" y="15303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2"/>
                </a:solidFill>
              </a:rPr>
              <a:t>可选超预期</a:t>
            </a:r>
            <a:endParaRPr lang="zh-CN" altLang="en-US" sz="2800" b="1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0" y="96774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62425" y="15303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2"/>
                </a:solidFill>
              </a:rPr>
              <a:t>潜伏策略</a:t>
            </a:r>
            <a:endParaRPr lang="zh-CN" altLang="en-US" sz="2800" b="1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9620" y="1089025"/>
            <a:ext cx="8640000" cy="46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549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0" y="-78740"/>
            <a:ext cx="12332335" cy="6936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执业编号:A1120615060002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4190" y="154686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财报潜伏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2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8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中报和预告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8705" y="26308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操作逻辑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个股操作细节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大盘分析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5220" y="928370"/>
            <a:ext cx="7400925" cy="5000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中报和预告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关于预告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115" y="1235710"/>
            <a:ext cx="7391400" cy="3457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6585" y="5348605"/>
            <a:ext cx="653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延伸：一季报</a:t>
            </a:r>
            <a:r>
              <a:rPr lang="en-US" altLang="zh-CN"/>
              <a:t>4.15</a:t>
            </a:r>
            <a:r>
              <a:rPr lang="zh-CN" altLang="en-US"/>
              <a:t>日；三季报</a:t>
            </a:r>
            <a:r>
              <a:rPr lang="en-US" altLang="zh-CN"/>
              <a:t>10.15</a:t>
            </a:r>
            <a:r>
              <a:rPr lang="zh-CN" altLang="en-US"/>
              <a:t>日；年报</a:t>
            </a:r>
            <a:r>
              <a:rPr lang="en-US" altLang="zh-CN"/>
              <a:t>1.31</a:t>
            </a:r>
            <a:r>
              <a:rPr lang="zh-CN" altLang="en-US"/>
              <a:t>日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关于中报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71315" y="1357630"/>
            <a:ext cx="65335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4.30</a:t>
            </a:r>
            <a:r>
              <a:rPr lang="zh-CN" altLang="en-US"/>
              <a:t>日年报和一季报的最后披露日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8.31</a:t>
            </a:r>
            <a:r>
              <a:rPr lang="zh-CN" altLang="en-US"/>
              <a:t>日中报的最后披露日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10.31</a:t>
            </a:r>
            <a:r>
              <a:rPr lang="zh-CN" altLang="en-US"/>
              <a:t>日三季报的最后披露日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6495" y="3559175"/>
            <a:ext cx="3190875" cy="24860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50660" y="465645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八月业绩披露月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操作逻辑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WPS 演示</Application>
  <PresentationFormat>宽屏</PresentationFormat>
  <Paragraphs>68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297</cp:revision>
  <dcterms:created xsi:type="dcterms:W3CDTF">2019-06-19T02:08:00Z</dcterms:created>
  <dcterms:modified xsi:type="dcterms:W3CDTF">2025-08-17T11:50:04Z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244ACA2EB60840989A6E7AD0DF89266E</vt:lpwstr>
  </property>
</Properties>
</file>