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379" r:id="rId16"/>
    <p:sldId id="343" r:id="rId17"/>
    <p:sldId id="383" r:id="rId18"/>
    <p:sldId id="416" r:id="rId19"/>
    <p:sldId id="358" r:id="rId20"/>
    <p:sldId id="271" r:id="rId21"/>
    <p:sldId id="417" r:id="rId22"/>
    <p:sldId id="418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2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3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_1080_1755770661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1595" y="744220"/>
            <a:ext cx="9528175" cy="516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2235" y="743585"/>
            <a:ext cx="9483725" cy="5137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5090" y="744220"/>
            <a:ext cx="9481185" cy="5135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1920_1080_17557670390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_1755762202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基金-818活动总海报_17557621946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87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291</cp:revision>
  <dcterms:created xsi:type="dcterms:W3CDTF">2019-06-19T02:08:00Z</dcterms:created>
  <dcterms:modified xsi:type="dcterms:W3CDTF">2025-08-21T10:04:55Z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53CF20073DE7417AA6E7115EE65E92CF_13</vt:lpwstr>
  </property>
</Properties>
</file>