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3"/>
  </p:notesMasterIdLst>
  <p:sldIdLst>
    <p:sldId id="280" r:id="rId5"/>
    <p:sldId id="383" r:id="rId6"/>
    <p:sldId id="266" r:id="rId7"/>
    <p:sldId id="267" r:id="rId8"/>
    <p:sldId id="269" r:id="rId9"/>
    <p:sldId id="420" r:id="rId10"/>
    <p:sldId id="463" r:id="rId11"/>
    <p:sldId id="428" r:id="rId12"/>
    <p:sldId id="433" r:id="rId13"/>
    <p:sldId id="500" r:id="rId14"/>
    <p:sldId id="491" r:id="rId15"/>
    <p:sldId id="421" r:id="rId16"/>
    <p:sldId id="464" r:id="rId17"/>
    <p:sldId id="498" r:id="rId18"/>
    <p:sldId id="271" r:id="rId19"/>
    <p:sldId id="501" r:id="rId20"/>
    <p:sldId id="503" r:id="rId21"/>
    <p:sldId id="50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/2024年6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5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还记得达瑞电子吗？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931545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还记得华盛昌吗？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685" y="956945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选股方案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7815" y="10223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2"/>
                </a:solidFill>
              </a:rPr>
              <a:t>选股方案</a:t>
            </a:r>
            <a:endParaRPr lang="zh-CN" altLang="en-US" sz="2800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8205" y="1029335"/>
            <a:ext cx="3392170" cy="5259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95" y="1029335"/>
            <a:ext cx="3392238" cy="5259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2425" y="15303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2"/>
                </a:solidFill>
              </a:rPr>
              <a:t>可叠加</a:t>
            </a:r>
            <a:endParaRPr lang="zh-CN" altLang="en-US" sz="2800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780" y="962660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4190" y="154686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戴维斯双击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2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8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戴维斯双击继续适用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操作逻辑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个股操作细节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大盘分析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6645" y="871220"/>
            <a:ext cx="7458075" cy="5114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戴维斯双击继续适用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1895" y="1423670"/>
            <a:ext cx="7267575" cy="40100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操作逻辑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还记得飞龙股份吗？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825500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宽屏</PresentationFormat>
  <Paragraphs>56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阿泽哝</cp:lastModifiedBy>
  <cp:revision>299</cp:revision>
  <dcterms:created xsi:type="dcterms:W3CDTF">2019-06-19T02:08:00Z</dcterms:created>
  <dcterms:modified xsi:type="dcterms:W3CDTF">2025-08-31T09:09:37Z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244ACA2EB60840989A6E7AD0DF89266E</vt:lpwstr>
  </property>
</Properties>
</file>