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354" r:id="rId8"/>
    <p:sldId id="1507" r:id="rId9"/>
    <p:sldId id="1397" r:id="rId10"/>
    <p:sldId id="1529" r:id="rId11"/>
    <p:sldId id="607" r:id="rId12"/>
    <p:sldId id="1524" r:id="rId13"/>
    <p:sldId id="1508" r:id="rId14"/>
    <p:sldId id="1525" r:id="rId15"/>
    <p:sldId id="1493" r:id="rId16"/>
    <p:sldId id="1494" r:id="rId17"/>
    <p:sldId id="1516" r:id="rId18"/>
    <p:sldId id="614" r:id="rId19"/>
    <p:sldId id="615" r:id="rId20"/>
    <p:sldId id="635" r:id="rId21"/>
    <p:sldId id="616" r:id="rId22"/>
    <p:sldId id="1530" r:id="rId23"/>
    <p:sldId id="1531" r:id="rId24"/>
    <p:sldId id="1532" r:id="rId25"/>
    <p:sldId id="1447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44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77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4.xml"/><Relationship Id="rId6" Type="http://schemas.openxmlformats.org/officeDocument/2006/relationships/image" Target="../media/image27.png"/><Relationship Id="rId5" Type="http://schemas.openxmlformats.org/officeDocument/2006/relationships/tags" Target="../tags/tag63.xml"/><Relationship Id="rId4" Type="http://schemas.openxmlformats.org/officeDocument/2006/relationships/image" Target="../media/image26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69.xml"/><Relationship Id="rId7" Type="http://schemas.openxmlformats.org/officeDocument/2006/relationships/image" Target="../media/image30.png"/><Relationship Id="rId6" Type="http://schemas.openxmlformats.org/officeDocument/2006/relationships/tags" Target="../tags/tag68.xml"/><Relationship Id="rId5" Type="http://schemas.openxmlformats.org/officeDocument/2006/relationships/image" Target="../media/image29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0.xml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3" Type="http://schemas.openxmlformats.org/officeDocument/2006/relationships/image" Target="../media/image32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74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75.xml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1590" y="151511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底部启动模式</a:t>
            </a:r>
            <a:endParaRPr 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智能盯盘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思路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05750" y="2520315"/>
            <a:ext cx="42862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先找找有没有自己有熟悉相关的业绩股，结合行业热点方向，按照软件信号做波段操作。</a:t>
            </a:r>
            <a:r>
              <a:rPr lang="en-US" altLang="zh-CN" b="1"/>
              <a:t>  </a:t>
            </a:r>
            <a:endParaRPr lang="en-US" altLang="zh-CN" b="1"/>
          </a:p>
          <a:p>
            <a:endParaRPr lang="en-US" altLang="zh-CN" b="1"/>
          </a:p>
          <a:p>
            <a:r>
              <a:rPr lang="zh-CN" altLang="en-US" b="1"/>
              <a:t>业绩</a:t>
            </a:r>
            <a:r>
              <a:rPr lang="en-US" altLang="zh-CN" b="1"/>
              <a:t>+</a:t>
            </a:r>
            <a:r>
              <a:rPr lang="zh-CN" altLang="en-US" b="1"/>
              <a:t>主力，底部启动趋势向上，也都需要耐心的。</a:t>
            </a:r>
            <a:r>
              <a:rPr lang="en-US" altLang="zh-CN" b="1"/>
              <a:t>  </a:t>
            </a:r>
            <a:endParaRPr lang="en-US" altLang="zh-CN" b="1"/>
          </a:p>
          <a:p>
            <a:endParaRPr lang="en-US" altLang="zh-CN" b="1"/>
          </a:p>
          <a:p>
            <a:r>
              <a:rPr lang="zh-CN" altLang="en-US" b="1"/>
              <a:t>有可能比不上强势龙头的短期超额收益！</a:t>
            </a:r>
            <a:endParaRPr lang="zh-CN" altLang="en-US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" y="1188085"/>
            <a:ext cx="7844790" cy="4668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30" y="815340"/>
            <a:ext cx="10695940" cy="5793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973705" y="106680"/>
            <a:ext cx="587438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底部启动选股思路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84370" y="342900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底部启动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  <a:p>
            <a:endParaRPr lang="en-US" altLang="zh-CN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业绩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主力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热点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熊线上移是机会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795020"/>
            <a:ext cx="10744200" cy="5819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973705" y="106680"/>
            <a:ext cx="587438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底部启动选股思路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8580" y="328168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底部启动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  <a:p>
            <a:endParaRPr lang="en-US" altLang="zh-CN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业绩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主力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热点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熊线上移是机会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82010" y="106680"/>
            <a:ext cx="542734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设置预警，盘中提醒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0025" y="955040"/>
            <a:ext cx="9561195" cy="5561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787515" y="463804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②第二步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添加预警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76945" y="497522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①第一步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预警按钮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4130" y="392430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③第三步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添加指标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84295" y="392430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④第四步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添加个股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通过涨停棱镜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确认最强风口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31975" y="6076315"/>
            <a:ext cx="8432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对方向，选股对！主题风口：医药、机器人、人工智能、</a:t>
            </a:r>
            <a:r>
              <a:rPr lang="en-US" altLang="zh-CN" b="1">
                <a:highlight>
                  <a:srgbClr val="FFFF00"/>
                </a:highlight>
              </a:rPr>
              <a:t>PCB</a:t>
            </a:r>
            <a:r>
              <a:rPr lang="zh-CN" altLang="en-US" b="1">
                <a:highlight>
                  <a:srgbClr val="FFFF00"/>
                </a:highlight>
              </a:rPr>
              <a:t>、军工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0355" y="1150620"/>
            <a:ext cx="8855710" cy="4729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" y="1150620"/>
            <a:ext cx="2760980" cy="2524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08375" y="106680"/>
            <a:ext cx="587121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资金出逃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回避高位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02180" y="616648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804545"/>
            <a:ext cx="9833610" cy="581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037830" y="4147185"/>
            <a:ext cx="3740785" cy="2710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</a:rPr>
              <a:t>近期热点股是涨幅过高透支的，一旦高位资金大绿柱在出逃，就别轻易买在最后一波的回档了。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尽量做底部突破第一波回档，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有自己的熟悉自选（控盘向上或资金持续红）就做做差价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底部启动模式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920x1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703"/>
          <p:cNvPicPr>
            <a:picLocks noChangeAspect="1"/>
          </p:cNvPicPr>
          <p:nvPr/>
        </p:nvPicPr>
        <p:blipFill>
          <a:blip r:embed="rId1"/>
          <a:srcRect t="17500" r="11736"/>
          <a:stretch>
            <a:fillRect/>
          </a:stretch>
        </p:blipFill>
        <p:spPr>
          <a:xfrm>
            <a:off x="282575" y="701675"/>
            <a:ext cx="8070850" cy="565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56930" y="2460625"/>
            <a:ext cx="3300730" cy="1423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台主机，</a:t>
            </a:r>
            <a:r>
              <a:rPr lang="en-US" altLang="zh-CN"/>
              <a:t>4</a:t>
            </a:r>
            <a:r>
              <a:rPr lang="zh-CN" altLang="en-US"/>
              <a:t>个显示器（</a:t>
            </a:r>
            <a:r>
              <a:rPr lang="en-US" altLang="zh-CN"/>
              <a:t>24</a:t>
            </a:r>
            <a:r>
              <a:rPr lang="zh-CN" altLang="en-US"/>
              <a:t>英寸）</a:t>
            </a:r>
            <a:endParaRPr lang="zh-CN" altLang="en-US"/>
          </a:p>
          <a:p>
            <a:r>
              <a:rPr lang="zh-CN" altLang="en-US"/>
              <a:t>长度</a:t>
            </a:r>
            <a:r>
              <a:rPr lang="en-US" altLang="zh-CN"/>
              <a:t>1.1m</a:t>
            </a:r>
            <a:endParaRPr lang="en-US" altLang="zh-CN"/>
          </a:p>
          <a:p>
            <a:r>
              <a:rPr lang="zh-CN" altLang="en-US"/>
              <a:t>高度</a:t>
            </a:r>
            <a:r>
              <a:rPr lang="en-US" altLang="zh-CN"/>
              <a:t>66cm</a:t>
            </a:r>
            <a:r>
              <a:rPr lang="zh-CN" altLang="en-US"/>
              <a:t>（不含支架）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支架支持左右，上下调节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四屏炒股电脑图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701675"/>
            <a:ext cx="2499995" cy="1937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5365" y="128968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671195"/>
            <a:ext cx="7925435" cy="5899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35795" y="2649220"/>
            <a:ext cx="2426970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台主机，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个显示器（</a:t>
            </a:r>
            <a:r>
              <a:rPr lang="en-US" altLang="zh-CN">
                <a:sym typeface="+mn-ea"/>
              </a:rPr>
              <a:t>24</a:t>
            </a:r>
            <a:r>
              <a:rPr lang="zh-CN" altLang="en-US">
                <a:sym typeface="+mn-ea"/>
              </a:rPr>
              <a:t>英寸）</a:t>
            </a:r>
            <a:endParaRPr lang="zh-CN" altLang="en-US"/>
          </a:p>
          <a:p>
            <a:r>
              <a:rPr lang="zh-CN" altLang="en-US">
                <a:sym typeface="+mn-ea"/>
              </a:rPr>
              <a:t>长度</a:t>
            </a:r>
            <a:r>
              <a:rPr lang="en-US" altLang="zh-CN">
                <a:sym typeface="+mn-ea"/>
              </a:rPr>
              <a:t>1.6m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高度</a:t>
            </a:r>
            <a:r>
              <a:rPr lang="en-US" altLang="zh-CN">
                <a:sym typeface="+mn-ea"/>
              </a:rPr>
              <a:t>66cm</a:t>
            </a:r>
            <a:r>
              <a:rPr lang="zh-CN" altLang="en-US">
                <a:sym typeface="+mn-ea"/>
              </a:rPr>
              <a:t>（不含支架）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支架支持左右，上下调节</a:t>
            </a: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六屏炒股电脑图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884555"/>
            <a:ext cx="2499995" cy="1937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47460" y="147256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530" y="812165"/>
            <a:ext cx="9844405" cy="5817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短调中稳，耐心潜伏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04970" y="4159885"/>
            <a:ext cx="4701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中线上攻，资金控盘股趋势新高</a:t>
            </a:r>
            <a:endParaRPr lang="zh-CN" altLang="en-US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短线上攻，低位盘整中机会较多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近期市场消息面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85340" y="1578610"/>
            <a:ext cx="8355965" cy="42462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/>
              <a:t>1</a:t>
            </a:r>
            <a:r>
              <a:rPr lang="zh-CN" altLang="en-US" b="1"/>
              <a:t>）</a:t>
            </a:r>
            <a:r>
              <a:rPr lang="zh-CN" altLang="en-US" b="1">
                <a:solidFill>
                  <a:srgbClr val="FF0000"/>
                </a:solidFill>
              </a:rPr>
              <a:t>军工</a:t>
            </a:r>
            <a:r>
              <a:rPr lang="zh-CN" altLang="en-US" b="1"/>
              <a:t>：央视军事专题片</a:t>
            </a:r>
            <a:r>
              <a:rPr lang="en-US" altLang="zh-CN" b="1"/>
              <a:t>《</a:t>
            </a:r>
            <a:r>
              <a:rPr lang="zh-CN" altLang="en-US" b="1"/>
              <a:t>攻坚</a:t>
            </a:r>
            <a:r>
              <a:rPr lang="en-US" altLang="zh-CN" b="1"/>
              <a:t>》</a:t>
            </a:r>
            <a:r>
              <a:rPr lang="zh-CN" altLang="en-US" b="1"/>
              <a:t>首播，首次披露了我国陆军无人化作战模式，无人机“蜂群”、机器“狼群”协同作战演习。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2</a:t>
            </a:r>
            <a:r>
              <a:rPr lang="zh-CN" altLang="en-US" b="1"/>
              <a:t>）</a:t>
            </a:r>
            <a:r>
              <a:rPr lang="zh-CN" altLang="en-US" b="1">
                <a:solidFill>
                  <a:srgbClr val="FF0000"/>
                </a:solidFill>
              </a:rPr>
              <a:t>医药</a:t>
            </a:r>
            <a:r>
              <a:rPr lang="zh-CN" altLang="en-US" b="1"/>
              <a:t>：翰宇药业与</a:t>
            </a:r>
            <a:r>
              <a:rPr lang="en-US" altLang="zh-CN" b="1"/>
              <a:t>KuCoin</a:t>
            </a:r>
            <a:r>
              <a:rPr lang="zh-CN" altLang="en-US" b="1"/>
              <a:t>签署战略合作意向书，双方拟共同探索在香港共同推进中国内地首个以“创新药研发未来收益权”为底层资产</a:t>
            </a:r>
            <a:r>
              <a:rPr lang="en-US" altLang="zh-CN" b="1"/>
              <a:t>RWA(Real World Asset)</a:t>
            </a:r>
            <a:r>
              <a:rPr lang="zh-CN" altLang="en-US" b="1"/>
              <a:t>代币化试点项目。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3</a:t>
            </a:r>
            <a:r>
              <a:rPr lang="zh-CN" altLang="en-US" b="1"/>
              <a:t>）</a:t>
            </a:r>
            <a:r>
              <a:rPr lang="zh-CN" altLang="en-US" b="1">
                <a:solidFill>
                  <a:srgbClr val="FF0000"/>
                </a:solidFill>
              </a:rPr>
              <a:t>机器人</a:t>
            </a:r>
            <a:r>
              <a:rPr lang="zh-CN" altLang="en-US" b="1"/>
              <a:t>：</a:t>
            </a:r>
            <a:r>
              <a:rPr lang="en-US" altLang="zh-CN" b="1"/>
              <a:t>2025</a:t>
            </a:r>
            <a:r>
              <a:rPr lang="zh-CN" altLang="en-US" b="1"/>
              <a:t>世界机器人大会将在北京经济技术开发区举办，</a:t>
            </a:r>
            <a:r>
              <a:rPr lang="en-US" altLang="zh-CN" b="1"/>
              <a:t>200</a:t>
            </a:r>
            <a:r>
              <a:rPr lang="zh-CN" altLang="en-US" b="1"/>
              <a:t>余家国内外机器人企业的</a:t>
            </a:r>
            <a:r>
              <a:rPr lang="en-US" altLang="zh-CN" b="1"/>
              <a:t>1500</a:t>
            </a:r>
            <a:r>
              <a:rPr lang="zh-CN" altLang="en-US" b="1"/>
              <a:t>余件展品集中亮相，首发新品超</a:t>
            </a:r>
            <a:r>
              <a:rPr lang="en-US" altLang="zh-CN" b="1"/>
              <a:t>100</a:t>
            </a:r>
            <a:r>
              <a:rPr lang="zh-CN" altLang="en-US" b="1"/>
              <a:t>款，首发新品数量是去年的近</a:t>
            </a:r>
            <a:r>
              <a:rPr lang="en-US" altLang="zh-CN" b="1"/>
              <a:t>2</a:t>
            </a:r>
            <a:r>
              <a:rPr lang="zh-CN" altLang="en-US" b="1"/>
              <a:t>倍。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4</a:t>
            </a:r>
            <a:r>
              <a:rPr lang="zh-CN" altLang="en-US" b="1"/>
              <a:t>）</a:t>
            </a:r>
            <a:r>
              <a:rPr lang="zh-CN" altLang="en-US" b="1">
                <a:solidFill>
                  <a:srgbClr val="FF0000"/>
                </a:solidFill>
              </a:rPr>
              <a:t>人工智能</a:t>
            </a:r>
            <a:r>
              <a:rPr lang="zh-CN" altLang="en-US" b="1"/>
              <a:t>：山姆</a:t>
            </a:r>
            <a:r>
              <a:rPr lang="en-US" altLang="zh-CN" b="1"/>
              <a:t>·</a:t>
            </a:r>
            <a:r>
              <a:rPr lang="zh-CN" altLang="en-US" b="1"/>
              <a:t>奥特曼晒出了一张使用</a:t>
            </a:r>
            <a:r>
              <a:rPr lang="en-US" altLang="zh-CN" b="1"/>
              <a:t>GPT-5</a:t>
            </a:r>
            <a:r>
              <a:rPr lang="zh-CN" altLang="en-US" b="1"/>
              <a:t>的问答图，并确认</a:t>
            </a:r>
            <a:r>
              <a:rPr lang="en-US" altLang="zh-CN" b="1"/>
              <a:t>GPT-5</a:t>
            </a:r>
            <a:r>
              <a:rPr lang="zh-CN" altLang="en-US" b="1"/>
              <a:t>基础开发已基本完成，目前处于安全和功能测试阶段，即将发布。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---</a:t>
            </a:r>
            <a:r>
              <a:rPr lang="zh-CN" altLang="en-US" b="1"/>
              <a:t>来源财联社</a:t>
            </a:r>
            <a:r>
              <a:rPr lang="en-US" altLang="zh-CN" b="1"/>
              <a:t> </a:t>
            </a:r>
            <a:endParaRPr lang="en-US" altLang="zh-CN" b="1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主题热点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1150" y="1039495"/>
            <a:ext cx="7903845" cy="5179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39495"/>
            <a:ext cx="3867150" cy="51796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行业龙头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业绩好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熊线上移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机会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990600"/>
            <a:ext cx="1137285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496945" y="6010910"/>
            <a:ext cx="5198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底部时爱答不理，主升时高攀不起</a:t>
            </a:r>
            <a:endParaRPr lang="zh-CN" altLang="en-US" sz="24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787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底部启动模式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1659</Words>
  <Application>WPS 演示</Application>
  <PresentationFormat>宽屏</PresentationFormat>
  <Paragraphs>146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Lucida Sans Unicode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1687</cp:revision>
  <dcterms:created xsi:type="dcterms:W3CDTF">2019-06-19T02:08:00Z</dcterms:created>
  <dcterms:modified xsi:type="dcterms:W3CDTF">2025-08-05T08:23:31Z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98B0645011BC43B0BFB9BFC8374894E3</vt:lpwstr>
  </property>
</Properties>
</file>