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868" r:id="rId3"/>
    <p:sldId id="1612" r:id="rId5"/>
    <p:sldId id="1620" r:id="rId6"/>
    <p:sldId id="1622" r:id="rId7"/>
    <p:sldId id="1614" r:id="rId8"/>
    <p:sldId id="1621" r:id="rId9"/>
    <p:sldId id="1610" r:id="rId10"/>
    <p:sldId id="1331" r:id="rId11"/>
    <p:sldId id="1583" r:id="rId12"/>
    <p:sldId id="1582" r:id="rId13"/>
    <p:sldId id="1332" r:id="rId14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顶级游资" id="{0FAB2159-73A3-4A3D-BF11-FAB3EBC96C18}">
          <p14:sldIdLst>
            <p14:sldId id="1612"/>
            <p14:sldId id="1620"/>
            <p14:sldId id="1622"/>
          </p14:sldIdLst>
        </p14:section>
        <p14:section name="一线游资" id="{D8B0A2C5-1F55-4F56-9B21-CF550DA541C3}">
          <p14:sldIdLst>
            <p14:sldId id="1614"/>
            <p14:sldId id="1621"/>
            <p14:sldId id="1610"/>
          </p14:sldIdLst>
        </p14:section>
        <p14:section name="无标题节" id="{5F52EC0A-C796-4C5F-8D81-8C50DD54411E}">
          <p14:sldIdLst>
            <p14:sldId id="1331"/>
            <p14:sldId id="1583"/>
            <p14:sldId id="1582"/>
            <p14:sldId id="1332"/>
          </p14:sldIdLst>
        </p14:section>
      </p14:sectionLst>
    </p:ext>
    <p:ext uri="{EFAFB233-063F-42B5-8137-9DF3F51BA10A}">
      <p15:sldGuideLst xmlns:p15="http://schemas.microsoft.com/office/powerpoint/2012/main">
        <p15:guide id="1" pos="6977" userDrawn="1">
          <p15:clr>
            <a:srgbClr val="A4A3A4"/>
          </p15:clr>
        </p15:guide>
        <p15:guide id="4" pos="65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77"/>
        <p:guide pos="65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gs" Target="tags/tag32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6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5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image" Target="../media/image19.png"/><Relationship Id="rId3" Type="http://schemas.openxmlformats.org/officeDocument/2006/relationships/tags" Target="../tags/tag29.xml"/><Relationship Id="rId2" Type="http://schemas.openxmlformats.org/officeDocument/2006/relationships/image" Target="../media/image18.png"/><Relationship Id="rId1" Type="http://schemas.openxmlformats.org/officeDocument/2006/relationships/tags" Target="../tags/tag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涨停复盘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章盟主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6515" y="1578610"/>
            <a:ext cx="7311390" cy="44869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章盟主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3630" y="1630680"/>
            <a:ext cx="7710170" cy="47821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作手新一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16910" y="1578610"/>
            <a:ext cx="5820410" cy="47091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消闲派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000" y="1578610"/>
            <a:ext cx="7685405" cy="47282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消闲派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2025" y="1578610"/>
            <a:ext cx="5575935" cy="47453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中山东路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5700" y="1578610"/>
            <a:ext cx="7705725" cy="47199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55"/>
            <a:ext cx="12192000" cy="68497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846455"/>
            <a:ext cx="8608060" cy="4841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625" y="4028440"/>
            <a:ext cx="4717415" cy="241744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54.96551181102363,&quot;left&quot;:394.2091338582677,&quot;top&quot;:336.1789763779528,&quot;width&quot;:350.84125984251966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5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6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7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</Words>
  <Application>WPS 演示</Application>
  <PresentationFormat>宽屏</PresentationFormat>
  <Paragraphs>52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35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思源黑体 CN Bold</vt:lpstr>
      <vt:lpstr>KSOFDDF4E7ED</vt:lpstr>
      <vt:lpstr>Segoe Print</vt:lpstr>
      <vt:lpstr>Arial Unicode MS</vt:lpstr>
      <vt:lpstr>等线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1463</cp:revision>
  <dcterms:created xsi:type="dcterms:W3CDTF">2019-06-19T02:08:00Z</dcterms:created>
  <dcterms:modified xsi:type="dcterms:W3CDTF">2026-08-11T09:04:22Z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9D4260CADA4B4D7EBFCDFCCD025FF90A_13</vt:lpwstr>
  </property>
</Properties>
</file>