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1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05" r:id="rId12"/>
    <p:sldId id="1600" r:id="rId13"/>
    <p:sldId id="1606" r:id="rId14"/>
    <p:sldId id="1604" r:id="rId15"/>
    <p:sldId id="1601" r:id="rId16"/>
    <p:sldId id="1602" r:id="rId17"/>
    <p:sldId id="1598" r:id="rId18"/>
    <p:sldId id="1597" r:id="rId19"/>
    <p:sldId id="1596" r:id="rId20"/>
    <p:sldId id="1593" r:id="rId21"/>
    <p:sldId id="1565" r:id="rId22"/>
    <p:sldId id="1566" r:id="rId23"/>
    <p:sldId id="1568" r:id="rId24"/>
    <p:sldId id="1541" r:id="rId25"/>
    <p:sldId id="1547" r:id="rId26"/>
    <p:sldId id="1546" r:id="rId27"/>
    <p:sldId id="1553" r:id="rId28"/>
    <p:sldId id="1554" r:id="rId29"/>
    <p:sldId id="1556" r:id="rId30"/>
    <p:sldId id="1557" r:id="rId31"/>
    <p:sldId id="1558" r:id="rId32"/>
    <p:sldId id="1571" r:id="rId33"/>
    <p:sldId id="878" r:id="rId34"/>
    <p:sldId id="1514" r:id="rId35"/>
    <p:sldId id="1555" r:id="rId36"/>
    <p:sldId id="1507" r:id="rId37"/>
    <p:sldId id="1426" r:id="rId38"/>
    <p:sldId id="1545" r:id="rId39"/>
    <p:sldId id="1355" r:id="rId40"/>
  </p:sldIdLst>
  <p:sldSz cx="12192000" cy="6858000"/>
  <p:notesSz cx="6858000" cy="9144000"/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05"/>
            <p14:sldId id="1600"/>
            <p14:sldId id="1606"/>
            <p14:sldId id="1604"/>
            <p14:sldId id="1601"/>
            <p14:sldId id="1602"/>
            <p14:sldId id="1598"/>
            <p14:sldId id="1597"/>
            <p14:sldId id="1596"/>
            <p14:sldId id="159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tags" Target="tags/tag28.xml"/><Relationship Id="rId45" Type="http://schemas.openxmlformats.org/officeDocument/2006/relationships/commentAuthors" Target="commentAuthors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4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05723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火箭爆炸，美股光通信大跌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718945"/>
            <a:ext cx="4803140" cy="4429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065" y="1718945"/>
            <a:ext cx="5209540" cy="44303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220" y="1578610"/>
            <a:ext cx="4085590" cy="4643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150" y="1578610"/>
            <a:ext cx="4583430" cy="46437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797050"/>
            <a:ext cx="3754120" cy="4450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1630680"/>
            <a:ext cx="3857625" cy="47294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270" y="1578610"/>
            <a:ext cx="4648200" cy="4779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795" y="1578610"/>
            <a:ext cx="4234180" cy="47796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674495"/>
            <a:ext cx="3228340" cy="4719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405" y="1674495"/>
            <a:ext cx="3611880" cy="47409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833880"/>
            <a:ext cx="3339465" cy="44221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医药概念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2175" y="1710690"/>
            <a:ext cx="7867650" cy="45624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</a:t>
            </a:r>
            <a:r>
              <a:rPr b="1">
                <a:solidFill>
                  <a:srgbClr val="FF0000"/>
                </a:solidFill>
              </a:rPr>
              <a:t>满仓，指数上涨趋势中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270" y="1578610"/>
            <a:ext cx="4783455" cy="44329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055" y="1578610"/>
            <a:ext cx="5050155" cy="44329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965" y="1783715"/>
            <a:ext cx="5111750" cy="4114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725" y="1849120"/>
            <a:ext cx="4437380" cy="39839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1205" y="1732280"/>
            <a:ext cx="5375910" cy="42183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8955" y="1578610"/>
            <a:ext cx="3757930" cy="46081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0435" y="1621790"/>
            <a:ext cx="3570605" cy="4347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1310" y="1578610"/>
            <a:ext cx="9008745" cy="42360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1155" y="1631315"/>
            <a:ext cx="4095750" cy="438150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2366971" y="56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b="1">
                <a:solidFill>
                  <a:srgbClr val="FF0000"/>
                </a:solidFill>
              </a:rPr>
              <a:t>相关概念：煤炭</a:t>
            </a:r>
            <a:endParaRPr b="1">
              <a:solidFill>
                <a:srgbClr val="FF0000"/>
              </a:solidFill>
            </a:endParaRPr>
          </a:p>
          <a:p>
            <a:r>
              <a:rPr b="1">
                <a:solidFill>
                  <a:srgbClr val="FF0000"/>
                </a:solidFill>
              </a:rPr>
              <a:t>相关个股：昊华能源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郑州煤电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兖矿能源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0815" y="1578610"/>
            <a:ext cx="4418330" cy="463677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2366971" y="56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b="1">
                <a:solidFill>
                  <a:srgbClr val="FF0000"/>
                </a:solidFill>
              </a:rPr>
              <a:t>相关概念：数据中心</a:t>
            </a:r>
            <a:endParaRPr b="1">
              <a:solidFill>
                <a:srgbClr val="FF0000"/>
              </a:solidFill>
            </a:endParaRPr>
          </a:p>
          <a:p>
            <a:r>
              <a:rPr b="1">
                <a:solidFill>
                  <a:srgbClr val="FF0000"/>
                </a:solidFill>
              </a:rPr>
              <a:t>相关个股：风华高科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中际旭创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长电科技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1059</Words>
  <Application>WPS 演示</Application>
  <PresentationFormat>宽屏</PresentationFormat>
  <Paragraphs>281</Paragraphs>
  <Slides>37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62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1662</cp:revision>
  <dcterms:created xsi:type="dcterms:W3CDTF">2019-06-19T02:08:00Z</dcterms:created>
  <dcterms:modified xsi:type="dcterms:W3CDTF">2026-08-11T00:48:02Z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A1AD58866C7A434DA80CB8ED61B47F1D_13</vt:lpwstr>
  </property>
</Properties>
</file>