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1"/>
  </p:handoutMasterIdLst>
  <p:sldIdLst>
    <p:sldId id="868" r:id="rId3"/>
    <p:sldId id="877" r:id="rId5"/>
    <p:sldId id="1414" r:id="rId6"/>
    <p:sldId id="1428" r:id="rId7"/>
    <p:sldId id="1427" r:id="rId8"/>
    <p:sldId id="1394" r:id="rId9"/>
    <p:sldId id="1420" r:id="rId10"/>
    <p:sldId id="1429" r:id="rId11"/>
    <p:sldId id="1430" r:id="rId12"/>
    <p:sldId id="878" r:id="rId13"/>
    <p:sldId id="1422" r:id="rId14"/>
    <p:sldId id="1431" r:id="rId15"/>
    <p:sldId id="1425" r:id="rId16"/>
    <p:sldId id="1432" r:id="rId17"/>
    <p:sldId id="1433" r:id="rId18"/>
    <p:sldId id="1331" r:id="rId19"/>
    <p:sldId id="1332" r:id="rId20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877"/>
            <p14:sldId id="1414"/>
            <p14:sldId id="1428"/>
            <p14:sldId id="1427"/>
            <p14:sldId id="1394"/>
            <p14:sldId id="1420"/>
            <p14:sldId id="1429"/>
            <p14:sldId id="1430"/>
          </p14:sldIdLst>
        </p14:section>
        <p14:section name="一线游资" id="{D8B0A2C5-1F55-4F56-9B21-CF550DA541C3}">
          <p14:sldIdLst>
            <p14:sldId id="878"/>
            <p14:sldId id="1422"/>
            <p14:sldId id="1431"/>
            <p14:sldId id="1425"/>
            <p14:sldId id="1432"/>
            <p14:sldId id="1433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71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71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36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tags" Target="../tags/tag25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tags" Target="../tags/tag26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tags" Target="../tags/tag2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tags" Target="../tags/tag28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tags" Target="../tags/tag29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image" Target="../media/image23.png"/><Relationship Id="rId3" Type="http://schemas.openxmlformats.org/officeDocument/2006/relationships/tags" Target="../tags/tag33.xml"/><Relationship Id="rId2" Type="http://schemas.openxmlformats.org/officeDocument/2006/relationships/image" Target="../media/image22.png"/><Relationship Id="rId1" Type="http://schemas.openxmlformats.org/officeDocument/2006/relationships/tags" Target="../tags/tag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1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tags" Target="../tags/tag2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tags" Target="../tags/tag2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上塘路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3764915" y="589407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</a:t>
            </a:r>
            <a:r>
              <a:rPr b="1">
                <a:solidFill>
                  <a:srgbClr val="FF0000"/>
                </a:solidFill>
              </a:rPr>
              <a:t>爱丽家居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405" y="1589405"/>
            <a:ext cx="4948555" cy="43046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湖里大道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3764915" y="589407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创新医疗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310" y="1578610"/>
            <a:ext cx="7057390" cy="42894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屠文斌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3999230" y="590359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模塑科技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475" y="1628775"/>
            <a:ext cx="6727825" cy="42202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深南东路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3999230" y="590359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腾龙股份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830" y="1581785"/>
            <a:ext cx="5205095" cy="431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宁波桑田路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3999230" y="590359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中粮糖业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605" y="1560195"/>
            <a:ext cx="497205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金开大道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998595" y="598614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寒武纪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660" y="1578610"/>
            <a:ext cx="5661025" cy="44075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炒股养家</a:t>
            </a:r>
            <a:r>
              <a:rPr lang="en-US" altLang="zh-CN" dirty="0"/>
              <a:t>  </a:t>
            </a:r>
            <a:r>
              <a:rPr dirty="0"/>
              <a:t>陈小群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998595" y="598614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中邮科技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080" y="1579245"/>
            <a:ext cx="5144135" cy="4406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炒股养家</a:t>
            </a:r>
            <a:r>
              <a:rPr lang="en-US" altLang="zh-CN" dirty="0"/>
              <a:t> </a:t>
            </a:r>
            <a:r>
              <a:rPr dirty="0"/>
              <a:t>章盟主</a:t>
            </a:r>
            <a:r>
              <a:rPr lang="en-US" altLang="zh-CN" dirty="0"/>
              <a:t> </a:t>
            </a:r>
            <a:r>
              <a:rPr dirty="0"/>
              <a:t>成都系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998595" y="598614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长城证券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110" y="1624330"/>
            <a:ext cx="5351145" cy="43160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章盟主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4" name="文本占位符 5"/>
          <p:cNvSpPr/>
          <p:nvPr>
            <p:custDataLst>
              <p:tags r:id="rId1"/>
            </p:custDataLst>
          </p:nvPr>
        </p:nvSpPr>
        <p:spPr>
          <a:xfrm>
            <a:off x="1273810" y="593661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</a:t>
            </a:r>
            <a:r>
              <a:rPr b="1">
                <a:solidFill>
                  <a:srgbClr val="FF0000"/>
                </a:solidFill>
              </a:rPr>
              <a:t>飞龙股份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520" y="1528445"/>
            <a:ext cx="4982845" cy="43383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20" y="1528445"/>
            <a:ext cx="4794250" cy="4338955"/>
          </a:xfrm>
          <a:prstGeom prst="rect">
            <a:avLst/>
          </a:prstGeom>
        </p:spPr>
      </p:pic>
      <p:sp>
        <p:nvSpPr>
          <p:cNvPr id="7" name="文本占位符 5"/>
          <p:cNvSpPr/>
          <p:nvPr>
            <p:custDataLst>
              <p:tags r:id="rId4"/>
            </p:custDataLst>
          </p:nvPr>
        </p:nvSpPr>
        <p:spPr>
          <a:xfrm>
            <a:off x="6414135" y="593661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</a:t>
            </a:r>
            <a:r>
              <a:rPr b="1">
                <a:solidFill>
                  <a:srgbClr val="FF0000"/>
                </a:solidFill>
              </a:rPr>
              <a:t>洪田股份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交易猿</a:t>
            </a:r>
            <a:r>
              <a:rPr lang="en-US" altLang="zh-CN" dirty="0"/>
              <a:t>  </a:t>
            </a:r>
            <a:r>
              <a:rPr dirty="0"/>
              <a:t>宁波桑田路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4083050" y="592645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恒宝股份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680" y="1578610"/>
            <a:ext cx="5038725" cy="43478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北京光华路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4083050" y="592645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</a:t>
            </a:r>
            <a:r>
              <a:rPr b="1">
                <a:solidFill>
                  <a:srgbClr val="FF0000"/>
                </a:solidFill>
              </a:rPr>
              <a:t>万通发展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835" y="1578610"/>
            <a:ext cx="5111115" cy="43484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曲江池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4083050" y="592645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</a:t>
            </a:r>
            <a:r>
              <a:rPr b="1">
                <a:solidFill>
                  <a:srgbClr val="FF0000"/>
                </a:solidFill>
              </a:rPr>
              <a:t>华胜天成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320" y="1578610"/>
            <a:ext cx="5140325" cy="434848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DIAGRAM_VIRTUALLY_FRAME" val="{&quot;height&quot;:385.7,&quot;left&quot;:69.25,&quot;top&quot;:121.25,&quot;width&quot;:820.75}"/>
</p:tagLst>
</file>

<file path=ppt/tags/tag18.xml><?xml version="1.0" encoding="utf-8"?>
<p:tagLst xmlns:p="http://schemas.openxmlformats.org/presentationml/2006/main">
  <p:tag name="KSO_WM_DIAGRAM_VIRTUALLY_FRAME" val="{&quot;height&quot;:385.7,&quot;left&quot;:69.25,&quot;top&quot;:121.25,&quot;width&quot;:820.75}"/>
</p:tagLst>
</file>

<file path=ppt/tags/tag19.xml><?xml version="1.0" encoding="utf-8"?>
<p:tagLst xmlns:p="http://schemas.openxmlformats.org/presentationml/2006/main">
  <p:tag name="KSO_WM_DIAGRAM_VIRTUALLY_FRAME" val="{&quot;height&quot;:385.7,&quot;left&quot;:69.25,&quot;top&quot;:121.25,&quot;width&quot;:820.7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79.35,&quot;left&quot;:69.25,&quot;top&quot;:124.3,&quot;width&quot;:820.75}"/>
</p:tagLst>
</file>

<file path=ppt/tags/tag21.xml><?xml version="1.0" encoding="utf-8"?>
<p:tagLst xmlns:p="http://schemas.openxmlformats.org/presentationml/2006/main">
  <p:tag name="KSO_WM_DIAGRAM_VIRTUALLY_FRAME" val="{&quot;height&quot;:379.35,&quot;left&quot;:69.25,&quot;top&quot;:124.3,&quot;width&quot;:820.75}"/>
</p:tagLst>
</file>

<file path=ppt/tags/tag22.xml><?xml version="1.0" encoding="utf-8"?>
<p:tagLst xmlns:p="http://schemas.openxmlformats.org/presentationml/2006/main">
  <p:tag name="KSO_WM_DIAGRAM_VIRTUALLY_FRAME" val="{&quot;height&quot;:382.1,&quot;left&quot;:69.25,&quot;top&quot;:124.3,&quot;width&quot;:820.75}"/>
</p:tagLst>
</file>

<file path=ppt/tags/tag23.xml><?xml version="1.0" encoding="utf-8"?>
<p:tagLst xmlns:p="http://schemas.openxmlformats.org/presentationml/2006/main">
  <p:tag name="KSO_WM_DIAGRAM_VIRTUALLY_FRAME" val="{&quot;height&quot;:382.1,&quot;left&quot;:69.25,&quot;top&quot;:124.3,&quot;width&quot;:820.75}"/>
</p:tagLst>
</file>

<file path=ppt/tags/tag24.xml><?xml version="1.0" encoding="utf-8"?>
<p:tagLst xmlns:p="http://schemas.openxmlformats.org/presentationml/2006/main">
  <p:tag name="KSO_WM_DIAGRAM_VIRTUALLY_FRAME" val="{&quot;height&quot;:382.1,&quot;left&quot;:69.25,&quot;top&quot;:124.3,&quot;width&quot;:820.75}"/>
</p:tagLst>
</file>

<file path=ppt/tags/tag25.xml><?xml version="1.0" encoding="utf-8"?>
<p:tagLst xmlns:p="http://schemas.openxmlformats.org/presentationml/2006/main">
  <p:tag name="KSO_WM_DIAGRAM_VIRTUALLY_FRAME" val="{&quot;height&quot;:386.45,&quot;left&quot;:68.8,&quot;top&quot;:121.25,&quot;width&quot;:821.2}"/>
</p:tagLst>
</file>

<file path=ppt/tags/tag26.xml><?xml version="1.0" encoding="utf-8"?>
<p:tagLst xmlns:p="http://schemas.openxmlformats.org/presentationml/2006/main">
  <p:tag name="KSO_WM_DIAGRAM_VIRTUALLY_FRAME" val="{&quot;height&quot;:386.45,&quot;left&quot;:68.8,&quot;top&quot;:121.25,&quot;width&quot;:821.2}"/>
</p:tagLst>
</file>

<file path=ppt/tags/tag27.xml><?xml version="1.0" encoding="utf-8"?>
<p:tagLst xmlns:p="http://schemas.openxmlformats.org/presentationml/2006/main">
  <p:tag name="KSO_WM_DIAGRAM_VIRTUALLY_FRAME" val="{&quot;height&quot;:386.45,&quot;left&quot;:68.8,&quot;top&quot;:121.25,&quot;width&quot;:821.2}"/>
</p:tagLst>
</file>

<file path=ppt/tags/tag28.xml><?xml version="1.0" encoding="utf-8"?>
<p:tagLst xmlns:p="http://schemas.openxmlformats.org/presentationml/2006/main">
  <p:tag name="KSO_WM_DIAGRAM_VIRTUALLY_FRAME" val="{&quot;height&quot;:386.45,&quot;left&quot;:68.8,&quot;top&quot;:121.25,&quot;width&quot;:821.2}"/>
</p:tagLst>
</file>

<file path=ppt/tags/tag29.xml><?xml version="1.0" encoding="utf-8"?>
<p:tagLst xmlns:p="http://schemas.openxmlformats.org/presentationml/2006/main">
  <p:tag name="KSO_WM_DIAGRAM_VIRTUALLY_FRAME" val="{&quot;height&quot;:386.45,&quot;left&quot;:68.8,&quot;top&quot;:121.25,&quot;width&quot;:821.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1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6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468</Words>
  <Application>WPS 演示</Application>
  <PresentationFormat>宽屏</PresentationFormat>
  <Paragraphs>82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9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1381</cp:revision>
  <dcterms:created xsi:type="dcterms:W3CDTF">2019-06-19T02:08:00Z</dcterms:created>
  <dcterms:modified xsi:type="dcterms:W3CDTF">2025-08-14T09:07:04Z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F023D18144A04120BF89C48C39B4949F_13</vt:lpwstr>
  </property>
</Properties>
</file>