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2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594" r:id="rId11"/>
    <p:sldId id="1600" r:id="rId12"/>
    <p:sldId id="1608" r:id="rId13"/>
    <p:sldId id="1607" r:id="rId14"/>
    <p:sldId id="1606" r:id="rId15"/>
    <p:sldId id="1604" r:id="rId16"/>
    <p:sldId id="1601" r:id="rId17"/>
    <p:sldId id="1602" r:id="rId18"/>
    <p:sldId id="1598" r:id="rId19"/>
    <p:sldId id="1597" r:id="rId20"/>
    <p:sldId id="1596" r:id="rId21"/>
    <p:sldId id="1593" r:id="rId22"/>
    <p:sldId id="1565" r:id="rId23"/>
    <p:sldId id="1566" r:id="rId24"/>
    <p:sldId id="1568" r:id="rId25"/>
    <p:sldId id="1541" r:id="rId26"/>
    <p:sldId id="1547" r:id="rId27"/>
    <p:sldId id="1546" r:id="rId28"/>
    <p:sldId id="1553" r:id="rId29"/>
    <p:sldId id="1554" r:id="rId30"/>
    <p:sldId id="1556" r:id="rId31"/>
    <p:sldId id="1557" r:id="rId32"/>
    <p:sldId id="1558" r:id="rId33"/>
    <p:sldId id="1571" r:id="rId34"/>
    <p:sldId id="878" r:id="rId35"/>
    <p:sldId id="1514" r:id="rId36"/>
    <p:sldId id="1555" r:id="rId37"/>
    <p:sldId id="1507" r:id="rId38"/>
    <p:sldId id="1426" r:id="rId39"/>
    <p:sldId id="1545" r:id="rId40"/>
    <p:sldId id="1355" r:id="rId41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594"/>
            <p14:sldId id="1600"/>
            <p14:sldId id="1608"/>
            <p14:sldId id="1607"/>
            <p14:sldId id="1606"/>
            <p14:sldId id="1604"/>
            <p14:sldId id="1601"/>
            <p14:sldId id="1602"/>
            <p14:sldId id="1598"/>
            <p14:sldId id="1597"/>
            <p14:sldId id="1596"/>
            <p14:sldId id="1593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tags" Target="tags/tag28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handoutMaster" Target="handoutMasters/handoutMaster1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png"/><Relationship Id="rId8" Type="http://schemas.openxmlformats.org/officeDocument/2006/relationships/image" Target="../media/image73.png"/><Relationship Id="rId7" Type="http://schemas.openxmlformats.org/officeDocument/2006/relationships/image" Target="../media/image72.png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75.png"/><Relationship Id="rId1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png"/><Relationship Id="rId8" Type="http://schemas.openxmlformats.org/officeDocument/2006/relationships/image" Target="../media/image73.png"/><Relationship Id="rId7" Type="http://schemas.openxmlformats.org/officeDocument/2006/relationships/image" Target="../media/image72.png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76.png"/><Relationship Id="rId10" Type="http://schemas.openxmlformats.org/officeDocument/2006/relationships/image" Target="../media/image75.png"/><Relationship Id="rId1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77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07755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60分钟变盘，降低仓位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2890" y="1625600"/>
            <a:ext cx="4107180" cy="4614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365" y="1884680"/>
            <a:ext cx="4302125" cy="409638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760" y="1718945"/>
            <a:ext cx="4803140" cy="44297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065" y="1718945"/>
            <a:ext cx="5209540" cy="44303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6220" y="1578610"/>
            <a:ext cx="4085590" cy="46437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150" y="1578610"/>
            <a:ext cx="4583430" cy="46437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1430" y="1797050"/>
            <a:ext cx="3754120" cy="44507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900" y="1630680"/>
            <a:ext cx="3857625" cy="47294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605" y="1673225"/>
            <a:ext cx="3448050" cy="46361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460" y="1673225"/>
            <a:ext cx="3716020" cy="45434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9285" y="1784985"/>
            <a:ext cx="3079750" cy="44310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4865" y="1764030"/>
            <a:ext cx="3296920" cy="46589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340" y="1764030"/>
            <a:ext cx="3703320" cy="46589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215" y="1764030"/>
            <a:ext cx="3186430" cy="465963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0270" y="1578610"/>
            <a:ext cx="4648200" cy="47796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6795" y="1578610"/>
            <a:ext cx="4234180" cy="477964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620" y="1741805"/>
            <a:ext cx="4930140" cy="45205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943735"/>
            <a:ext cx="5172075" cy="41173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70" y="1674495"/>
            <a:ext cx="3228340" cy="47199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405" y="1674495"/>
            <a:ext cx="3611880" cy="47409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540" y="1833880"/>
            <a:ext cx="3339465" cy="442214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6790" y="1578610"/>
            <a:ext cx="3632200" cy="47567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295" y="1578610"/>
            <a:ext cx="3756660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医药概念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1075" y="1578610"/>
            <a:ext cx="7775575" cy="462026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3565" y="1578610"/>
            <a:ext cx="8485505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7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</a:t>
            </a:r>
            <a:r>
              <a:rPr b="1">
                <a:solidFill>
                  <a:srgbClr val="FF0000"/>
                </a:solidFill>
              </a:rPr>
              <a:t>满仓，指数上涨趋势中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0435" y="1578610"/>
            <a:ext cx="4972050" cy="44329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940" y="1578610"/>
            <a:ext cx="4662805" cy="443293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1220" y="1740535"/>
            <a:ext cx="4997450" cy="40481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8865" y="1724025"/>
            <a:ext cx="4474845" cy="41376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70250" y="1688465"/>
            <a:ext cx="5227320" cy="42621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8521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3205" y="1578610"/>
            <a:ext cx="3964305" cy="4762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5175" y="1635760"/>
            <a:ext cx="3841750" cy="42608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6765" y="1747520"/>
            <a:ext cx="7929880" cy="40354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43375" y="1578610"/>
            <a:ext cx="4062095" cy="4791075"/>
          </a:xfrm>
          <a:prstGeom prst="rect">
            <a:avLst/>
          </a:prstGeom>
        </p:spPr>
      </p:pic>
      <p:sp>
        <p:nvSpPr>
          <p:cNvPr id="6" name="文本占位符 5"/>
          <p:cNvSpPr/>
          <p:nvPr/>
        </p:nvSpPr>
        <p:spPr>
          <a:xfrm>
            <a:off x="2366971" y="56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</a:t>
            </a:r>
            <a:r>
              <a:rPr b="1">
                <a:solidFill>
                  <a:srgbClr val="FF0000"/>
                </a:solidFill>
              </a:rPr>
              <a:t>相关概念：</a:t>
            </a:r>
            <a:r>
              <a:rPr lang="en-US" altLang="zh-CN" b="1">
                <a:solidFill>
                  <a:srgbClr val="FF0000"/>
                </a:solidFill>
              </a:rPr>
              <a:t>AI</a:t>
            </a:r>
            <a:r>
              <a:rPr b="1">
                <a:solidFill>
                  <a:srgbClr val="FF0000"/>
                </a:solidFill>
              </a:rPr>
              <a:t>智能体</a:t>
            </a:r>
            <a:endParaRPr b="1">
              <a:solidFill>
                <a:srgbClr val="FF0000"/>
              </a:solidFill>
            </a:endParaRPr>
          </a:p>
          <a:p>
            <a:r>
              <a:rPr b="1">
                <a:solidFill>
                  <a:srgbClr val="FF0000"/>
                </a:solidFill>
              </a:rPr>
              <a:t>相关个股：传智教育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紫光股份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利欧股份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2800" y="1744980"/>
            <a:ext cx="5057775" cy="45980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3470" y="1744980"/>
            <a:ext cx="5001895" cy="465074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1034</Words>
  <Application>WPS 演示</Application>
  <PresentationFormat>宽屏</PresentationFormat>
  <Paragraphs>282</Paragraphs>
  <Slides>38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63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1665</cp:revision>
  <dcterms:created xsi:type="dcterms:W3CDTF">2019-06-19T02:08:00Z</dcterms:created>
  <dcterms:modified xsi:type="dcterms:W3CDTF">2026-08-14T00:55:40Z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AD3C73F63A0C4FB1A9B4C1AB8485D61F_13</vt:lpwstr>
  </property>
</Properties>
</file>