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9"/>
  </p:handoutMasterIdLst>
  <p:sldIdLst>
    <p:sldId id="868" r:id="rId3"/>
    <p:sldId id="877" r:id="rId5"/>
    <p:sldId id="869" r:id="rId6"/>
    <p:sldId id="1227" r:id="rId7"/>
    <p:sldId id="1347" r:id="rId8"/>
    <p:sldId id="1225" r:id="rId9"/>
    <p:sldId id="1381" r:id="rId10"/>
    <p:sldId id="878" r:id="rId11"/>
    <p:sldId id="1365" r:id="rId12"/>
    <p:sldId id="1383" r:id="rId13"/>
    <p:sldId id="1384" r:id="rId14"/>
    <p:sldId id="1382" r:id="rId15"/>
    <p:sldId id="1380" r:id="rId16"/>
    <p:sldId id="1377" r:id="rId17"/>
    <p:sldId id="1378" r:id="rId18"/>
    <p:sldId id="1376" r:id="rId19"/>
    <p:sldId id="1373" r:id="rId20"/>
    <p:sldId id="1372" r:id="rId21"/>
    <p:sldId id="1370" r:id="rId22"/>
    <p:sldId id="1369" r:id="rId23"/>
    <p:sldId id="1364" r:id="rId24"/>
    <p:sldId id="1363" r:id="rId25"/>
    <p:sldId id="1361" r:id="rId26"/>
    <p:sldId id="1360" r:id="rId27"/>
    <p:sldId id="1358" r:id="rId28"/>
    <p:sldId id="1357" r:id="rId29"/>
    <p:sldId id="1354" r:id="rId30"/>
    <p:sldId id="1351" r:id="rId31"/>
    <p:sldId id="1350" r:id="rId32"/>
    <p:sldId id="1348" r:id="rId33"/>
    <p:sldId id="1184" r:id="rId34"/>
    <p:sldId id="1366" r:id="rId35"/>
    <p:sldId id="1379" r:id="rId36"/>
    <p:sldId id="1375" r:id="rId37"/>
    <p:sldId id="1355" r:id="rId38"/>
  </p:sldIdLst>
  <p:sldSz cx="12192000" cy="6858000"/>
  <p:notesSz cx="6858000" cy="9144000"/>
  <p:custDataLst>
    <p:tags r:id="rId4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225"/>
            <p14:sldId id="1381"/>
          </p14:sldIdLst>
        </p14:section>
        <p14:section name="市场节奏" id="{D8B0A2C5-1F55-4F56-9B21-CF550DA541C3}">
          <p14:sldIdLst>
            <p14:sldId id="878"/>
            <p14:sldId id="1365"/>
            <p14:sldId id="1383"/>
            <p14:sldId id="1384"/>
            <p14:sldId id="1382"/>
            <p14:sldId id="1380"/>
            <p14:sldId id="1377"/>
            <p14:sldId id="1378"/>
            <p14:sldId id="1376"/>
            <p14:sldId id="1373"/>
            <p14:sldId id="1372"/>
            <p14:sldId id="1370"/>
            <p14:sldId id="1369"/>
            <p14:sldId id="1364"/>
            <p14:sldId id="1363"/>
            <p14:sldId id="1361"/>
            <p14:sldId id="1360"/>
            <p14:sldId id="1358"/>
            <p14:sldId id="1357"/>
            <p14:sldId id="1354"/>
            <p14:sldId id="1351"/>
            <p14:sldId id="1350"/>
            <p14:sldId id="1348"/>
            <p14:sldId id="1184"/>
            <p14:sldId id="1366"/>
            <p14:sldId id="1379"/>
            <p14:sldId id="1375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4" Type="http://schemas.openxmlformats.org/officeDocument/2006/relationships/tags" Target="tags/tag21.xml"/><Relationship Id="rId43" Type="http://schemas.openxmlformats.org/officeDocument/2006/relationships/commentAuthors" Target="commentAuthors.xml"/><Relationship Id="rId42" Type="http://schemas.openxmlformats.org/officeDocument/2006/relationships/tableStyles" Target="tableStyles.xml"/><Relationship Id="rId41" Type="http://schemas.openxmlformats.org/officeDocument/2006/relationships/viewProps" Target="viewProps.xml"/><Relationship Id="rId40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86.png"/><Relationship Id="rId1" Type="http://schemas.openxmlformats.org/officeDocument/2006/relationships/image" Target="../media/image8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86.png"/><Relationship Id="rId1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image" Target="../media/image85.png"/></Relationships>
</file>

<file path=ppt/slides/_rels/slide3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image" Target="../media/image9.png"/><Relationship Id="rId3" Type="http://schemas.openxmlformats.org/officeDocument/2006/relationships/tags" Target="../tags/tag18.xml"/><Relationship Id="rId2" Type="http://schemas.openxmlformats.org/officeDocument/2006/relationships/image" Target="../media/image88.png"/><Relationship Id="rId1" Type="http://schemas.openxmlformats.org/officeDocument/2006/relationships/tags" Target="../tags/tag17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15326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顺势而为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截断亏损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7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8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A1120621060007</a:t>
                </a:r>
                <a:endParaRPr lang="en-US" altLang="zh-CN" sz="18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11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12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13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8.14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9475" y="1365885"/>
            <a:ext cx="2909570" cy="50393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2080" y="1639570"/>
            <a:ext cx="4954905" cy="43332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2695" y="4212590"/>
            <a:ext cx="5041265" cy="176022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8.14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2170" y="1325880"/>
            <a:ext cx="2536825" cy="5081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685" y="1578610"/>
            <a:ext cx="7787640" cy="45154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0895" y="4250055"/>
            <a:ext cx="5488305" cy="172275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0105" y="1372870"/>
            <a:ext cx="2590800" cy="5016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3785" y="1578610"/>
            <a:ext cx="7715885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3855" y="4730115"/>
            <a:ext cx="4095750" cy="130111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8.12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6770" y="1399540"/>
            <a:ext cx="2610485" cy="49955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3140" y="1578610"/>
            <a:ext cx="7610475" cy="4394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630" y="4258945"/>
            <a:ext cx="5264150" cy="163766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8.12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5345" y="1306195"/>
            <a:ext cx="2565400" cy="50285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355" y="1578610"/>
            <a:ext cx="7484110" cy="44850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1170" y="3309620"/>
            <a:ext cx="5020310" cy="171386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8.12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4230" y="1341120"/>
            <a:ext cx="2590800" cy="49847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75" y="1578610"/>
            <a:ext cx="7704455" cy="43935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3705" y="4647565"/>
            <a:ext cx="4230370" cy="132524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5825" y="1369695"/>
            <a:ext cx="2553970" cy="49377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1080" y="1578610"/>
            <a:ext cx="7660005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5325" y="4553585"/>
            <a:ext cx="4083685" cy="141922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8.6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1230" y="1346200"/>
            <a:ext cx="2635250" cy="50247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755" y="1578610"/>
            <a:ext cx="7734300" cy="43859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4095" y="4483100"/>
            <a:ext cx="4088765" cy="139890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8.1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4560" y="1371600"/>
            <a:ext cx="2482215" cy="49060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550" y="1578610"/>
            <a:ext cx="7626985" cy="43878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860" y="4293870"/>
            <a:ext cx="4511675" cy="148082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7.31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4075" y="1335405"/>
            <a:ext cx="2764155" cy="49409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9360" y="1578610"/>
            <a:ext cx="7433310" cy="43935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7700" y="4203065"/>
            <a:ext cx="4062730" cy="134112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7.26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5655" y="1371600"/>
            <a:ext cx="2598420" cy="50133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855" y="1578610"/>
            <a:ext cx="7767955" cy="43948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052570"/>
            <a:ext cx="5083175" cy="177609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7.25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2500" y="1364615"/>
            <a:ext cx="2660015" cy="51003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5865" y="1578610"/>
            <a:ext cx="7545070" cy="44475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250" y="4247515"/>
            <a:ext cx="4794885" cy="172529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7.24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5345" y="1370965"/>
            <a:ext cx="2621915" cy="50330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555" y="1578610"/>
            <a:ext cx="7567930" cy="42938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5810" y="3438525"/>
            <a:ext cx="5308600" cy="180467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7.24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1375" y="1343660"/>
            <a:ext cx="2453640" cy="50374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935" y="1578610"/>
            <a:ext cx="7778115" cy="4394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260" y="4066540"/>
            <a:ext cx="5044440" cy="176657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7.23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200" y="1340485"/>
            <a:ext cx="2791460" cy="50247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3325" y="1578610"/>
            <a:ext cx="7509510" cy="4460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1715" y="4217035"/>
            <a:ext cx="5151120" cy="175577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7.23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9630" y="1309370"/>
            <a:ext cx="2626360" cy="50933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580" y="1578610"/>
            <a:ext cx="7643495" cy="44716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770" y="4427855"/>
            <a:ext cx="4752340" cy="154495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7.22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1695" y="1343660"/>
            <a:ext cx="2433320" cy="49942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7425" y="1578610"/>
            <a:ext cx="7740015" cy="4393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0480" y="4181475"/>
            <a:ext cx="4828540" cy="169164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7.22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6620" y="1364615"/>
            <a:ext cx="2614930" cy="49930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625" y="1578610"/>
            <a:ext cx="7698740" cy="43903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705" y="2987040"/>
            <a:ext cx="3940175" cy="137223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7.21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3600" y="1439545"/>
            <a:ext cx="2712720" cy="49085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9515" y="1578610"/>
            <a:ext cx="7526655" cy="44551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8860" y="4218940"/>
            <a:ext cx="5147310" cy="175387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7.18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9310" y="1414145"/>
            <a:ext cx="2578100" cy="48933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165" y="1599565"/>
            <a:ext cx="7698105" cy="43440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7255" y="4626610"/>
            <a:ext cx="3926840" cy="141732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590486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7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</a:t>
            </a:r>
            <a:r>
              <a:rPr b="1">
                <a:solidFill>
                  <a:srgbClr val="FF0000"/>
                </a:solidFill>
              </a:rPr>
              <a:t>满仓，指数震荡上行中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4410" y="1578610"/>
            <a:ext cx="4962525" cy="43700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6645" y="1578610"/>
            <a:ext cx="4901565" cy="437070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7.17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895" y="1384300"/>
            <a:ext cx="2629535" cy="50133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0285" y="1578610"/>
            <a:ext cx="7755255" cy="43840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8315" y="3642360"/>
            <a:ext cx="5669280" cy="93535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洪田股份：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+28%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创新医疗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+10%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创新医疗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+33%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8.12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莱茵生物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-6%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万通发展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+18%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玉禾田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+14%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江特电机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+2%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8.13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新疆交建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符合模式的个股：长城证券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模塑科技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电子城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7895" y="1687830"/>
            <a:ext cx="5078095" cy="4114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8865" y="2374265"/>
            <a:ext cx="5187315" cy="211010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55520" y="1578610"/>
            <a:ext cx="7804785" cy="437261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93185" y="1578610"/>
            <a:ext cx="4086225" cy="3686175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1874211" y="540698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</a:t>
            </a:r>
            <a:r>
              <a:rPr b="1">
                <a:solidFill>
                  <a:srgbClr val="FF0000"/>
                </a:solidFill>
              </a:rPr>
              <a:t>相关概念：低空经济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相关个股：山河智能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卧龙电驱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北纬科技</a:t>
            </a:r>
            <a:endParaRPr b="1">
              <a:solidFill>
                <a:srgbClr val="FF0000"/>
              </a:solidFill>
            </a:endParaRPr>
          </a:p>
          <a:p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25265" y="1578610"/>
            <a:ext cx="3965575" cy="473837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8.14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015" y="1349375"/>
            <a:ext cx="2734945" cy="49612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5395" y="1578610"/>
            <a:ext cx="7564120" cy="44665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9415" y="4499610"/>
            <a:ext cx="4610100" cy="154559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1361</Words>
  <Application>WPS 演示</Application>
  <PresentationFormat>宽屏</PresentationFormat>
  <Paragraphs>228</Paragraphs>
  <Slides>35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57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1447</cp:revision>
  <dcterms:created xsi:type="dcterms:W3CDTF">2019-06-19T02:08:00Z</dcterms:created>
  <dcterms:modified xsi:type="dcterms:W3CDTF">2025-08-15T00:49:01Z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35191D2E2FE249F19A36206D309C38F6_13</vt:lpwstr>
  </property>
</Properties>
</file>