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17"/>
  </p:handoutMasterIdLst>
  <p:sldIdLst>
    <p:sldId id="868" r:id="rId3"/>
    <p:sldId id="1612" r:id="rId5"/>
    <p:sldId id="1620" r:id="rId6"/>
    <p:sldId id="1630" r:id="rId7"/>
    <p:sldId id="1614" r:id="rId8"/>
    <p:sldId id="1626" r:id="rId9"/>
    <p:sldId id="1629" r:id="rId10"/>
    <p:sldId id="1621" r:id="rId11"/>
    <p:sldId id="1627" r:id="rId12"/>
    <p:sldId id="1331" r:id="rId13"/>
    <p:sldId id="1583" r:id="rId14"/>
    <p:sldId id="1582" r:id="rId15"/>
    <p:sldId id="1332" r:id="rId16"/>
  </p:sldIdLst>
  <p:sldSz cx="12192000" cy="6858000"/>
  <p:notesSz cx="6858000" cy="9144000"/>
  <p:custDataLst>
    <p:tags r:id="rId2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顶级游资" id="{0FAB2159-73A3-4A3D-BF11-FAB3EBC96C18}">
          <p14:sldIdLst>
            <p14:sldId id="1612"/>
            <p14:sldId id="1620"/>
            <p14:sldId id="1630"/>
          </p14:sldIdLst>
        </p14:section>
        <p14:section name="一线游资" id="{D8B0A2C5-1F55-4F56-9B21-CF550DA541C3}">
          <p14:sldIdLst>
            <p14:sldId id="1614"/>
            <p14:sldId id="1626"/>
            <p14:sldId id="1629"/>
            <p14:sldId id="1621"/>
            <p14:sldId id="1627"/>
          </p14:sldIdLst>
        </p14:section>
        <p14:section name="无标题节" id="{5F52EC0A-C796-4C5F-8D81-8C50DD54411E}">
          <p14:sldIdLst>
            <p14:sldId id="1331"/>
            <p14:sldId id="1583"/>
            <p14:sldId id="1582"/>
            <p14:sldId id="1332"/>
          </p14:sldIdLst>
        </p14:section>
      </p14:sectionLst>
    </p:ext>
    <p:ext uri="{EFAFB233-063F-42B5-8137-9DF3F51BA10A}">
      <p15:sldGuideLst xmlns:p15="http://schemas.microsoft.com/office/powerpoint/2012/main">
        <p15:guide id="1" pos="6977" userDrawn="1">
          <p15:clr>
            <a:srgbClr val="A4A3A4"/>
          </p15:clr>
        </p15:guide>
        <p15:guide id="4" pos="65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77"/>
        <p:guide pos="65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2" Type="http://schemas.openxmlformats.org/officeDocument/2006/relationships/tags" Target="tags/tag32.xml"/><Relationship Id="rId21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handoutMaster" Target="handoutMasters/handoutMaster1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image" Target="../media/image3.jpe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6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5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25.xml"/><Relationship Id="rId1" Type="http://schemas.openxmlformats.org/officeDocument/2006/relationships/tags" Target="../tags/tag2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5.png"/><Relationship Id="rId3" Type="http://schemas.openxmlformats.org/officeDocument/2006/relationships/image" Target="../media/image14.png"/><Relationship Id="rId2" Type="http://schemas.openxmlformats.org/officeDocument/2006/relationships/tags" Target="../tags/tag27.xml"/><Relationship Id="rId1" Type="http://schemas.openxmlformats.org/officeDocument/2006/relationships/tags" Target="../tags/tag26.xml"/></Relationships>
</file>

<file path=ppt/slides/_rels/slide13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31.xml"/><Relationship Id="rId5" Type="http://schemas.openxmlformats.org/officeDocument/2006/relationships/tags" Target="../tags/tag30.xml"/><Relationship Id="rId4" Type="http://schemas.openxmlformats.org/officeDocument/2006/relationships/image" Target="../media/image21.png"/><Relationship Id="rId3" Type="http://schemas.openxmlformats.org/officeDocument/2006/relationships/tags" Target="../tags/tag29.xml"/><Relationship Id="rId2" Type="http://schemas.openxmlformats.org/officeDocument/2006/relationships/image" Target="../media/image20.png"/><Relationship Id="rId1" Type="http://schemas.openxmlformats.org/officeDocument/2006/relationships/tags" Target="../tags/tag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06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</a:rPr>
              <a:t>涨停复盘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8255"/>
            <a:ext cx="12192000" cy="684974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8675" y="846455"/>
            <a:ext cx="8608060" cy="484124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3625" y="4028440"/>
            <a:ext cx="4717415" cy="241744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宁波桑田路</a:t>
            </a:r>
            <a:endParaRPr dirty="0"/>
          </a:p>
        </p:txBody>
      </p:sp>
      <p:sp>
        <p:nvSpPr>
          <p:cNvPr id="9" name="文本占位符 5"/>
          <p:cNvSpPr/>
          <p:nvPr>
            <p:custDataLst>
              <p:tags r:id="rId1"/>
            </p:custDataLst>
          </p:nvPr>
        </p:nvSpPr>
        <p:spPr>
          <a:xfrm>
            <a:off x="982345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来伊份</a:t>
            </a:r>
            <a:endParaRPr lang="en-US" altLang="zh-CN" b="1">
              <a:solidFill>
                <a:srgbClr val="FF0000"/>
              </a:solidFill>
            </a:endParaRPr>
          </a:p>
        </p:txBody>
      </p:sp>
      <p:sp>
        <p:nvSpPr>
          <p:cNvPr id="6" name="文本占位符 5"/>
          <p:cNvSpPr/>
          <p:nvPr>
            <p:custDataLst>
              <p:tags r:id="rId2"/>
            </p:custDataLst>
          </p:nvPr>
        </p:nvSpPr>
        <p:spPr>
          <a:xfrm>
            <a:off x="6410960" y="5918200"/>
            <a:ext cx="4194175" cy="544195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</a:t>
            </a:r>
            <a:r>
              <a:rPr lang="zh-CN" altLang="en-US" b="1">
                <a:solidFill>
                  <a:srgbClr val="FF0000"/>
                </a:solidFill>
              </a:rPr>
              <a:t>神剑股份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4585" y="1578610"/>
            <a:ext cx="4971415" cy="41459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2840" y="1578610"/>
            <a:ext cx="5067300" cy="414528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作手某某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550795" y="1648460"/>
            <a:ext cx="7761605" cy="452247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章某某</a:t>
            </a:r>
            <a:endParaRPr lang="en-US" altLang="zh-CN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61870" y="1657985"/>
            <a:ext cx="8423910" cy="4584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章某某</a:t>
            </a:r>
            <a:endParaRPr lang="en-US" altLang="zh-CN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264535" y="1578610"/>
            <a:ext cx="5662930" cy="4699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r>
              <a:rPr lang="en-US" altLang="zh-CN" dirty="0"/>
              <a:t>  </a:t>
            </a:r>
            <a:r>
              <a:rPr dirty="0"/>
              <a:t>流沙某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44700" y="1578610"/>
            <a:ext cx="8708390" cy="47637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75510" y="1578610"/>
            <a:ext cx="8390255" cy="46107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消闲某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28365" y="1578610"/>
            <a:ext cx="5680710" cy="480949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成都某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3265" y="1578610"/>
            <a:ext cx="8748395" cy="471424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373630" y="918210"/>
            <a:ext cx="6663690" cy="660400"/>
          </a:xfrm>
        </p:spPr>
        <p:txBody>
          <a:bodyPr/>
          <a:lstStyle/>
          <a:p>
            <a:r>
              <a:rPr lang="en-US" altLang="zh-CN" dirty="0"/>
              <a:t>         </a:t>
            </a:r>
            <a:r>
              <a:rPr dirty="0"/>
              <a:t>呼家某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15820" y="1578610"/>
            <a:ext cx="8300720" cy="459930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54.96551181102363,&quot;left&quot;:394.2091338582677,&quot;top&quot;:336.1789763779528,&quot;width&quot;:350.84125984251966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54.96551181102363,&quot;left&quot;:394.2091338582677,&quot;top&quot;:336.1789763779528,&quot;width&quot;:350.84125984251966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5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6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7.xml><?xml version="1.0" encoding="utf-8"?>
<p:tagLst xmlns:p="http://schemas.openxmlformats.org/presentationml/2006/main">
  <p:tag name="KSO_WM_DIAGRAM_VIRTUALLY_FRAME" val="{&quot;height&quot;:345.55,&quot;left&quot;:70.25,&quot;top&quot;:147.25,&quot;width&quot;:817.6}"/>
</p:tagLst>
</file>

<file path=ppt/tags/tag28.xml><?xml version="1.0" encoding="utf-8"?>
<p:tagLst xmlns:p="http://schemas.openxmlformats.org/presentationml/2006/main">
  <p:tag name="KSO_WM_BEAUTIFY_FLAG" val=""/>
</p:tagLst>
</file>

<file path=ppt/tags/tag29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30.xml><?xml version="1.0" encoding="utf-8"?>
<p:tagLst xmlns:p="http://schemas.openxmlformats.org/presentationml/2006/main">
  <p:tag name="KSO_WM_BEAUTIFY_FLAG" val=""/>
</p:tagLst>
</file>

<file path=ppt/tags/tag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32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WPS 演示</Application>
  <PresentationFormat>宽屏</PresentationFormat>
  <Paragraphs>56</Paragraphs>
  <Slides>13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13</vt:i4>
      </vt:variant>
    </vt:vector>
  </HeadingPairs>
  <TitlesOfParts>
    <vt:vector size="37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思源黑体 CN Bold</vt:lpstr>
      <vt:lpstr>KSOFDDF4E7ED</vt:lpstr>
      <vt:lpstr>Segoe Print</vt:lpstr>
      <vt:lpstr>Arial Unicode MS</vt:lpstr>
      <vt:lpstr>等线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1465</cp:revision>
  <dcterms:created xsi:type="dcterms:W3CDTF">2019-06-19T02:08:00Z</dcterms:created>
  <dcterms:modified xsi:type="dcterms:W3CDTF">2026-08-18T09:07:00Z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C3FEA77A005E4C18ABCBFE74433A65D4_13</vt:lpwstr>
  </property>
</Properties>
</file>