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67" r:id="rId10"/>
    <p:sldId id="1368" r:id="rId11"/>
    <p:sldId id="878" r:id="rId12"/>
    <p:sldId id="1365" r:id="rId13"/>
    <p:sldId id="1369" r:id="rId14"/>
    <p:sldId id="1364" r:id="rId15"/>
    <p:sldId id="1363" r:id="rId16"/>
    <p:sldId id="1361" r:id="rId17"/>
    <p:sldId id="1360" r:id="rId18"/>
    <p:sldId id="1358" r:id="rId19"/>
    <p:sldId id="1357" r:id="rId20"/>
    <p:sldId id="1354" r:id="rId21"/>
    <p:sldId id="1351" r:id="rId22"/>
    <p:sldId id="1350" r:id="rId23"/>
    <p:sldId id="1348" r:id="rId24"/>
    <p:sldId id="1184" r:id="rId25"/>
    <p:sldId id="1305" r:id="rId26"/>
    <p:sldId id="1342" r:id="rId27"/>
    <p:sldId id="1366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67"/>
            <p14:sldId id="1368"/>
          </p14:sldIdLst>
        </p14:section>
        <p14:section name="市场节奏" id="{D8B0A2C5-1F55-4F56-9B21-CF550DA541C3}">
          <p14:sldIdLst>
            <p14:sldId id="878"/>
            <p14:sldId id="1365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05"/>
            <p14:sldId id="1342"/>
            <p14:sldId id="136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8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53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正常调整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风格切换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新华传媒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光迅科技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符合模式的个股：中化装备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205" y="1578610"/>
            <a:ext cx="4813300" cy="4349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05" y="1578610"/>
            <a:ext cx="4892675" cy="4323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0" y="1640840"/>
            <a:ext cx="5139690" cy="4248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685" y="1578610"/>
            <a:ext cx="4641215" cy="467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070" y="1578610"/>
            <a:ext cx="7769860" cy="4246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7745" y="1578610"/>
            <a:ext cx="5095875" cy="42291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相关概念：智慧矿山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相关个股：云鼎科技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山推股份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山东矿机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6485" y="1578610"/>
            <a:ext cx="4731385" cy="42551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相关概念：人工智能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相关个股：贝因美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南方路机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英维克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7295" y="1578610"/>
            <a:ext cx="4784090" cy="4317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1283</Words>
  <Application>WPS 演示</Application>
  <PresentationFormat>宽屏</PresentationFormat>
  <Paragraphs>179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1436</cp:revision>
  <dcterms:created xsi:type="dcterms:W3CDTF">2019-06-19T02:08:00Z</dcterms:created>
  <dcterms:modified xsi:type="dcterms:W3CDTF">2025-08-01T00:47:43Z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A257148711174F5384ED7AAA2D6D719E_13</vt:lpwstr>
  </property>
</Properties>
</file>